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56" r:id="rId3"/>
    <p:sldId id="257" r:id="rId4"/>
    <p:sldId id="258" r:id="rId5"/>
    <p:sldId id="265" r:id="rId6"/>
    <p:sldId id="259" r:id="rId7"/>
    <p:sldId id="260" r:id="rId8"/>
    <p:sldId id="261" r:id="rId9"/>
    <p:sldId id="262" r:id="rId10"/>
    <p:sldId id="263" r:id="rId11"/>
    <p:sldId id="264" r:id="rId1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C2C14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0" autoAdjust="0"/>
    <p:restoredTop sz="94660"/>
  </p:normalViewPr>
  <p:slideViewPr>
    <p:cSldViewPr>
      <p:cViewPr varScale="1">
        <p:scale>
          <a:sx n="78" d="100"/>
          <a:sy n="78" d="100"/>
        </p:scale>
        <p:origin x="-40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3B03CB-0F9D-4FED-ACBA-B6CCD866825E}" type="datetimeFigureOut">
              <a:rPr lang="ru-RU"/>
              <a:pPr>
                <a:defRPr/>
              </a:pPr>
              <a:t>20.09.2011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63A852-1058-4447-BBB4-3AB9BB203C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47BED9-B9D8-4CEB-814F-B92E25EE6AFB}" type="datetimeFigureOut">
              <a:rPr lang="ru-RU"/>
              <a:pPr>
                <a:defRPr/>
              </a:pPr>
              <a:t>20.09.2011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692CEF-A980-4D5C-BDB2-600961BCCE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41A70A-73C7-4A26-86BA-054F4304C8A8}" type="datetimeFigureOut">
              <a:rPr lang="ru-RU"/>
              <a:pPr>
                <a:defRPr/>
              </a:pPr>
              <a:t>20.09.2011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8518CC-C682-4C52-BB30-440CE44D55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DCB68E-91C7-49C3-8175-38F091CAE4C7}" type="datetimeFigureOut">
              <a:rPr lang="ru-RU"/>
              <a:pPr>
                <a:defRPr/>
              </a:pPr>
              <a:t>20.09.2011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6D3144-4CEF-45C7-9506-44E59F3E43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46E652-D473-4307-8BA0-94C5AF017A92}" type="datetimeFigureOut">
              <a:rPr lang="ru-RU"/>
              <a:pPr>
                <a:defRPr/>
              </a:pPr>
              <a:t>20.09.2011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AADA73-5D7F-483F-B8B5-B839038BA3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984390-61EB-4624-933C-38BBF1F8E906}" type="datetimeFigureOut">
              <a:rPr lang="ru-RU"/>
              <a:pPr>
                <a:defRPr/>
              </a:pPr>
              <a:t>20.09.2011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90612A-0A22-44E9-9BEA-82C40778A0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468F8B-74DF-453A-85C3-2BF4A3849177}" type="datetimeFigureOut">
              <a:rPr lang="ru-RU"/>
              <a:pPr>
                <a:defRPr/>
              </a:pPr>
              <a:t>20.09.2011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5B753C-3204-4A62-B710-DAEEF3B7BE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75D0CF-3ED8-4D55-936C-A491B0B151A5}" type="datetimeFigureOut">
              <a:rPr lang="ru-RU"/>
              <a:pPr>
                <a:defRPr/>
              </a:pPr>
              <a:t>20.09.2011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170151-07C1-4A0D-AEB7-EA5826AE0A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FF6263-A9CC-4E93-8600-7263973E2772}" type="datetimeFigureOut">
              <a:rPr lang="ru-RU"/>
              <a:pPr>
                <a:defRPr/>
              </a:pPr>
              <a:t>20.09.2011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271DD9-4B18-49FE-BC22-ECB2C75337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BB10B8-9285-420B-8ECD-674843ABCD44}" type="datetimeFigureOut">
              <a:rPr lang="ru-RU"/>
              <a:pPr>
                <a:defRPr/>
              </a:pPr>
              <a:t>20.09.2011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E6B62E-848A-43C5-B75D-28E831E39F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FF5C3E-5A8C-49E8-BAFF-0F4A163DEA83}" type="datetimeFigureOut">
              <a:rPr lang="ru-RU"/>
              <a:pPr>
                <a:defRPr/>
              </a:pPr>
              <a:t>20.09.2011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353832-F8BE-48DC-B030-DB5D81C746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7A46C07-15D6-4AA9-9192-81D2C465F94A}" type="datetimeFigureOut">
              <a:rPr lang="ru-RU"/>
              <a:pPr>
                <a:defRPr/>
              </a:pPr>
              <a:t>20.09.2011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A86E271-CF2F-4DF4-B761-F1A1796287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Заголовок 1"/>
          <p:cNvSpPr>
            <a:spLocks noGrp="1"/>
          </p:cNvSpPr>
          <p:nvPr>
            <p:ph type="ctrTitle"/>
          </p:nvPr>
        </p:nvSpPr>
        <p:spPr>
          <a:xfrm>
            <a:off x="0" y="357188"/>
            <a:ext cx="9144000" cy="5500687"/>
          </a:xfrm>
        </p:spPr>
        <p:txBody>
          <a:bodyPr/>
          <a:lstStyle/>
          <a:p>
            <a:pPr eaLnBrk="1" hangingPunct="1"/>
            <a:r>
              <a:rPr lang="ru-RU" sz="720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 игре главное участие!</a:t>
            </a:r>
            <a:br>
              <a:rPr lang="ru-RU" sz="720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720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Но мы пришли, чтобы победить!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TextBox 4"/>
          <p:cNvSpPr txBox="1">
            <a:spLocks noChangeArrowheads="1"/>
          </p:cNvSpPr>
          <p:nvPr/>
        </p:nvSpPr>
        <p:spPr bwMode="auto">
          <a:xfrm>
            <a:off x="0" y="428625"/>
            <a:ext cx="9144000" cy="590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72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Наша цель:</a:t>
            </a:r>
          </a:p>
          <a:p>
            <a:pPr algn="ctr"/>
            <a:r>
              <a:rPr lang="ru-RU" sz="72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Применить полученные знания на практике и завоевать победу!</a:t>
            </a:r>
            <a:r>
              <a:rPr lang="ru-RU">
                <a:latin typeface="Calibri" pitchFamily="34" charset="0"/>
              </a:rPr>
              <a:t>:</a:t>
            </a:r>
          </a:p>
          <a:p>
            <a:endParaRPr lang="ru-RU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/>
          <p:cNvPicPr>
            <a:picLocks noChangeAspect="1" noChangeArrowheads="1"/>
          </p:cNvPicPr>
          <p:nvPr/>
        </p:nvPicPr>
        <p:blipFill>
          <a:blip r:embed="rId2">
            <a:lum bright="36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4" name="Содержимое 2"/>
          <p:cNvSpPr>
            <a:spLocks noGrp="1"/>
          </p:cNvSpPr>
          <p:nvPr>
            <p:ph idx="1"/>
          </p:nvPr>
        </p:nvSpPr>
        <p:spPr>
          <a:xfrm>
            <a:off x="0" y="357188"/>
            <a:ext cx="9144000" cy="6126162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ru-RU" sz="7200" smtClean="0">
                <a:latin typeface="Times New Roman" pitchFamily="18" charset="0"/>
                <a:cs typeface="Times New Roman" pitchFamily="18" charset="0"/>
              </a:rPr>
              <a:t>Мы должны участвовать и доказать: </a:t>
            </a:r>
          </a:p>
          <a:p>
            <a:pPr algn="ctr" eaLnBrk="1" hangingPunct="1">
              <a:buFont typeface="Arial" charset="0"/>
              <a:buNone/>
            </a:pPr>
            <a:r>
              <a:rPr lang="ru-RU" sz="7200" smtClean="0">
                <a:latin typeface="Times New Roman" pitchFamily="18" charset="0"/>
                <a:cs typeface="Times New Roman" pitchFamily="18" charset="0"/>
              </a:rPr>
              <a:t>мы – лучшие!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3"/>
          <p:cNvPicPr>
            <a:picLocks noChangeAspect="1" noChangeArrowheads="1"/>
          </p:cNvPicPr>
          <p:nvPr/>
        </p:nvPicPr>
        <p:blipFill>
          <a:blip r:embed="rId2">
            <a:lum bright="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813" y="2357438"/>
            <a:ext cx="7772400" cy="2327275"/>
          </a:xfrm>
        </p:spPr>
        <p:txBody>
          <a:bodyPr>
            <a:normAutofit/>
          </a:bodyPr>
          <a:lstStyle/>
          <a:p>
            <a:pPr eaLnBrk="1" hangingPunct="1"/>
            <a:r>
              <a:rPr lang="ru-RU" sz="72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Команда </a:t>
            </a:r>
            <a:br>
              <a:rPr lang="ru-RU" sz="72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72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«Дыхание осени»</a:t>
            </a:r>
            <a:r>
              <a:rPr lang="ru-RU" sz="4000" smtClean="0"/>
              <a:t/>
            </a:r>
            <a:br>
              <a:rPr lang="ru-RU" sz="4000" smtClean="0"/>
            </a:br>
            <a:endParaRPr lang="ru-RU" sz="4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5362" name="TextBox 4"/>
          <p:cNvSpPr txBox="1">
            <a:spLocks noChangeArrowheads="1"/>
          </p:cNvSpPr>
          <p:nvPr/>
        </p:nvSpPr>
        <p:spPr bwMode="auto">
          <a:xfrm>
            <a:off x="214313" y="1857375"/>
            <a:ext cx="8715375" cy="447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72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Мы играем умом. Мы играем сердцем. Мы играем с улыбкой!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6" name="TextBox 4"/>
          <p:cNvSpPr txBox="1">
            <a:spLocks noChangeArrowheads="1"/>
          </p:cNvSpPr>
          <p:nvPr/>
        </p:nvSpPr>
        <p:spPr bwMode="auto">
          <a:xfrm>
            <a:off x="285750" y="1571625"/>
            <a:ext cx="8429625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7200">
                <a:latin typeface="Times New Roman" pitchFamily="18" charset="0"/>
                <a:cs typeface="Times New Roman" pitchFamily="18" charset="0"/>
              </a:rPr>
              <a:t>Мы красивы, умны, решительны!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Содержимое 2"/>
          <p:cNvSpPr>
            <a:spLocks noGrp="1"/>
          </p:cNvSpPr>
          <p:nvPr>
            <p:ph idx="1"/>
          </p:nvPr>
        </p:nvSpPr>
        <p:spPr>
          <a:xfrm>
            <a:off x="428625" y="1285875"/>
            <a:ext cx="8229600" cy="4525963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ru-RU" sz="720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Наш девиз:</a:t>
            </a:r>
          </a:p>
          <a:p>
            <a:pPr algn="ctr" eaLnBrk="1" hangingPunct="1">
              <a:buFont typeface="Arial" charset="0"/>
              <a:buNone/>
            </a:pPr>
            <a:r>
              <a:rPr lang="ru-RU" sz="720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«Жизнь, свобода и жажда победы!»</a:t>
            </a:r>
          </a:p>
          <a:p>
            <a:pPr eaLnBrk="1" hangingPunct="1"/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1" name="Picture 3"/>
          <p:cNvPicPr>
            <a:picLocks noChangeAspect="1" noChangeArrowheads="1"/>
          </p:cNvPicPr>
          <p:nvPr/>
        </p:nvPicPr>
        <p:blipFill>
          <a:blip r:embed="rId2">
            <a:lum bright="54000" contrast="12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>
                <a:latin typeface="Times New Roman" pitchFamily="18" charset="0"/>
                <a:cs typeface="Times New Roman" pitchFamily="18" charset="0"/>
              </a:rPr>
              <a:t>Ахматов Хусей</a:t>
            </a:r>
          </a:p>
        </p:txBody>
      </p:sp>
      <p:sp>
        <p:nvSpPr>
          <p:cNvPr id="18434" name="TextBox 3"/>
          <p:cNvSpPr txBox="1">
            <a:spLocks noChangeArrowheads="1"/>
          </p:cNvSpPr>
          <p:nvPr/>
        </p:nvSpPr>
        <p:spPr bwMode="auto">
          <a:xfrm>
            <a:off x="4572000" y="1412875"/>
            <a:ext cx="4429125" cy="481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>
                <a:latin typeface="Times New Roman" pitchFamily="18" charset="0"/>
                <a:cs typeface="Times New Roman" pitchFamily="18" charset="0"/>
              </a:rPr>
              <a:t>Он же «Шеф»</a:t>
            </a:r>
          </a:p>
          <a:p>
            <a:r>
              <a:rPr lang="ru-RU" sz="2000">
                <a:latin typeface="Times New Roman" pitchFamily="18" charset="0"/>
                <a:cs typeface="Times New Roman" pitchFamily="18" charset="0"/>
              </a:rPr>
              <a:t>Руководит сообществом «Дыхание осени»</a:t>
            </a:r>
          </a:p>
          <a:p>
            <a:r>
              <a:rPr lang="ru-RU" sz="2000">
                <a:latin typeface="Times New Roman" pitchFamily="18" charset="0"/>
                <a:cs typeface="Times New Roman" pitchFamily="18" charset="0"/>
              </a:rPr>
              <a:t>Умен, обаятелен, способен решить любую задачу, может посоветовать коммерческому банку как лучше увеличить ресурсную базу. Без пяти минут аспирант кафедры «Финансы и кредит».</a:t>
            </a:r>
          </a:p>
          <a:p>
            <a:r>
              <a:rPr lang="ru-RU" sz="2000">
                <a:latin typeface="Times New Roman" pitchFamily="18" charset="0"/>
                <a:cs typeface="Times New Roman" pitchFamily="18" charset="0"/>
              </a:rPr>
              <a:t>От проекта ожидает интересных знакомств, применение опыта и рождения новых идей.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endParaRPr lang="ru-RU" sz="240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>
                <a:latin typeface="Times New Roman" pitchFamily="18" charset="0"/>
                <a:cs typeface="Times New Roman" pitchFamily="18" charset="0"/>
              </a:rPr>
              <a:t>Контактные данные:89203532692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/>
              <a:t>igi_taulu@mail.ru </a:t>
            </a:r>
          </a:p>
        </p:txBody>
      </p:sp>
      <p:pic>
        <p:nvPicPr>
          <p:cNvPr id="18440" name="Picture 8" descr="DSC0010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lum bright="-18000" contrast="6000"/>
          </a:blip>
          <a:srcRect l="12204" t="14313" r="11742"/>
          <a:stretch>
            <a:fillRect/>
          </a:stretch>
        </p:blipFill>
        <p:spPr>
          <a:xfrm>
            <a:off x="804863" y="1628775"/>
            <a:ext cx="3211512" cy="4824413"/>
          </a:xfrm>
          <a:ln w="19050">
            <a:pattFill prst="solidDmnd">
              <a:fgClr>
                <a:schemeClr val="tx1"/>
              </a:fgClr>
              <a:bgClr>
                <a:srgbClr val="FFFFFF"/>
              </a:bgClr>
            </a:patt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3" name="Picture 3"/>
          <p:cNvPicPr>
            <a:picLocks noChangeAspect="1" noChangeArrowheads="1"/>
          </p:cNvPicPr>
          <p:nvPr/>
        </p:nvPicPr>
        <p:blipFill>
          <a:blip r:embed="rId2">
            <a:lum bright="54000" contrast="-12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>
                <a:latin typeface="Times New Roman" pitchFamily="18" charset="0"/>
                <a:cs typeface="Times New Roman" pitchFamily="18" charset="0"/>
              </a:rPr>
              <a:t>Кузнецова Екатерина</a:t>
            </a:r>
          </a:p>
        </p:txBody>
      </p:sp>
      <p:sp>
        <p:nvSpPr>
          <p:cNvPr id="19459" name="Rectangle 5"/>
          <p:cNvSpPr>
            <a:spLocks noGrp="1"/>
          </p:cNvSpPr>
          <p:nvPr>
            <p:ph type="body" sz="half" idx="4294967295"/>
          </p:nvPr>
        </p:nvSpPr>
        <p:spPr>
          <a:xfrm>
            <a:off x="4648200" y="1341438"/>
            <a:ext cx="4038600" cy="47847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n-US" sz="2000" smtClean="0">
                <a:latin typeface="Arial" charset="0"/>
              </a:rPr>
              <a:t>	</a:t>
            </a:r>
            <a:r>
              <a:rPr lang="ru-RU" sz="2000" smtClean="0">
                <a:latin typeface="Times New Roman" pitchFamily="18" charset="0"/>
              </a:rPr>
              <a:t>Профессионал банковского маркетинга. 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n-US" sz="2000" smtClean="0">
                <a:latin typeface="Times New Roman" pitchFamily="18" charset="0"/>
              </a:rPr>
              <a:t>	</a:t>
            </a:r>
            <a:r>
              <a:rPr lang="ru-RU" sz="2000" smtClean="0">
                <a:latin typeface="Times New Roman" pitchFamily="18" charset="0"/>
              </a:rPr>
              <a:t>Знает как банку усовершенствовать службу банковского маркетинга и каким способом лучше привлечь  клиентов.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n-US" sz="2000" smtClean="0">
                <a:latin typeface="Times New Roman" pitchFamily="18" charset="0"/>
              </a:rPr>
              <a:t>	</a:t>
            </a:r>
            <a:r>
              <a:rPr lang="ru-RU" sz="2000" smtClean="0">
                <a:latin typeface="Times New Roman" pitchFamily="18" charset="0"/>
              </a:rPr>
              <a:t>Всегда стремится и  добивается своей цели.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n-US" sz="2000" smtClean="0">
                <a:latin typeface="Times New Roman" pitchFamily="18" charset="0"/>
              </a:rPr>
              <a:t>	</a:t>
            </a:r>
            <a:r>
              <a:rPr lang="ru-RU" sz="2000" smtClean="0">
                <a:latin typeface="Times New Roman" pitchFamily="18" charset="0"/>
              </a:rPr>
              <a:t>От проекта ожидает новых впечатлений и интересной борьбы.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n-US" sz="2000" smtClean="0">
                <a:latin typeface="Times New Roman" pitchFamily="18" charset="0"/>
              </a:rPr>
              <a:t>	</a:t>
            </a:r>
            <a:r>
              <a:rPr lang="ru-RU" sz="2000" smtClean="0">
                <a:latin typeface="Times New Roman" pitchFamily="18" charset="0"/>
              </a:rPr>
              <a:t>Контактные данные: 89109968880, </a:t>
            </a:r>
            <a:r>
              <a:rPr lang="en-US" sz="2000" smtClean="0">
                <a:latin typeface="Times New Roman" pitchFamily="18" charset="0"/>
              </a:rPr>
              <a:t>kuznezowa_katia@mail.ru</a:t>
            </a:r>
            <a:endParaRPr lang="ru-RU" sz="2000" smtClean="0">
              <a:latin typeface="Times New Roman" pitchFamily="18" charset="0"/>
            </a:endParaRPr>
          </a:p>
        </p:txBody>
      </p:sp>
      <p:pic>
        <p:nvPicPr>
          <p:cNvPr id="19462" name="Picture 6" descr="DSC00148"/>
          <p:cNvPicPr>
            <a:picLocks noChangeAspect="1" noChangeArrowheads="1"/>
          </p:cNvPicPr>
          <p:nvPr>
            <p:ph sz="half" idx="4294967295"/>
          </p:nvPr>
        </p:nvPicPr>
        <p:blipFill>
          <a:blip r:embed="rId3"/>
          <a:srcRect t="12541" r="6970"/>
          <a:stretch>
            <a:fillRect/>
          </a:stretch>
        </p:blipFill>
        <p:spPr>
          <a:xfrm>
            <a:off x="525463" y="1700213"/>
            <a:ext cx="3619500" cy="4537075"/>
          </a:xfrm>
          <a:noFill/>
          <a:ln w="19050">
            <a:pattFill prst="solidDmnd">
              <a:fgClr>
                <a:schemeClr val="tx1"/>
              </a:fgClr>
              <a:bgClr>
                <a:srgbClr val="FFFFFF"/>
              </a:bgClr>
            </a:patt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6" name="Picture 3"/>
          <p:cNvPicPr>
            <a:picLocks noChangeAspect="1" noChangeArrowheads="1"/>
          </p:cNvPicPr>
          <p:nvPr/>
        </p:nvPicPr>
        <p:blipFill>
          <a:blip r:embed="rId2">
            <a:lum bright="54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>
                <a:latin typeface="Times New Roman" pitchFamily="18" charset="0"/>
                <a:cs typeface="Times New Roman" pitchFamily="18" charset="0"/>
              </a:rPr>
              <a:t>Фадеева Любовь</a:t>
            </a:r>
          </a:p>
        </p:txBody>
      </p:sp>
      <p:pic>
        <p:nvPicPr>
          <p:cNvPr id="20485" name="Picture 5" descr="DSC00165"/>
          <p:cNvPicPr>
            <a:picLocks noChangeAspect="1" noChangeArrowheads="1"/>
          </p:cNvPicPr>
          <p:nvPr>
            <p:ph sz="half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779463" y="1600200"/>
            <a:ext cx="3394075" cy="4525963"/>
          </a:xfrm>
          <a:noFill/>
          <a:ln w="38100">
            <a:pattFill prst="solidDmnd">
              <a:fgClr>
                <a:schemeClr val="tx1"/>
              </a:fgClr>
              <a:bgClr>
                <a:srgbClr val="FFFFFF"/>
              </a:bgClr>
            </a:pattFill>
          </a:ln>
        </p:spPr>
      </p:pic>
      <p:sp>
        <p:nvSpPr>
          <p:cNvPr id="20482" name="Rectangle 4"/>
          <p:cNvSpPr>
            <a:spLocks noGrp="1"/>
          </p:cNvSpPr>
          <p:nvPr>
            <p:ph type="body" sz="half" idx="4294967295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2400" smtClean="0">
                <a:latin typeface="Times New Roman" pitchFamily="18" charset="0"/>
              </a:rPr>
              <a:t>	</a:t>
            </a:r>
            <a:r>
              <a:rPr lang="ru-RU" sz="2000" smtClean="0">
                <a:latin typeface="Times New Roman" pitchFamily="18" charset="0"/>
              </a:rPr>
              <a:t>Мэтр банковского кредитования. </a:t>
            </a:r>
          </a:p>
          <a:p>
            <a:pPr eaLnBrk="1" hangingPunct="1">
              <a:buFont typeface="Arial" charset="0"/>
              <a:buNone/>
            </a:pPr>
            <a:r>
              <a:rPr lang="en-US" sz="2000" smtClean="0">
                <a:latin typeface="Times New Roman" pitchFamily="18" charset="0"/>
              </a:rPr>
              <a:t>	</a:t>
            </a:r>
            <a:r>
              <a:rPr lang="ru-RU" sz="2000" smtClean="0">
                <a:latin typeface="Times New Roman" pitchFamily="18" charset="0"/>
              </a:rPr>
              <a:t>В совершенстве знакома с ипотечным кредитованием и банковским лизингом.</a:t>
            </a:r>
          </a:p>
          <a:p>
            <a:pPr eaLnBrk="1" hangingPunct="1">
              <a:buFont typeface="Arial" charset="0"/>
              <a:buNone/>
            </a:pPr>
            <a:r>
              <a:rPr lang="en-US" sz="2000" smtClean="0">
                <a:latin typeface="Times New Roman" pitchFamily="18" charset="0"/>
              </a:rPr>
              <a:t>	</a:t>
            </a:r>
            <a:r>
              <a:rPr lang="ru-RU" sz="2000" smtClean="0">
                <a:latin typeface="Times New Roman" pitchFamily="18" charset="0"/>
              </a:rPr>
              <a:t>Способна отстоять свое мнение и быть всегда на высоте.</a:t>
            </a:r>
          </a:p>
          <a:p>
            <a:pPr eaLnBrk="1" hangingPunct="1">
              <a:buFont typeface="Arial" charset="0"/>
              <a:buNone/>
            </a:pPr>
            <a:r>
              <a:rPr lang="en-US" sz="2000" smtClean="0">
                <a:latin typeface="Times New Roman" pitchFamily="18" charset="0"/>
              </a:rPr>
              <a:t>	</a:t>
            </a:r>
            <a:r>
              <a:rPr lang="ru-RU" sz="2000" smtClean="0">
                <a:latin typeface="Times New Roman" pitchFamily="18" charset="0"/>
              </a:rPr>
              <a:t>От проекта ждет сильных соперников и практических навыков.</a:t>
            </a:r>
          </a:p>
          <a:p>
            <a:pPr eaLnBrk="1" hangingPunct="1">
              <a:buFont typeface="Arial" charset="0"/>
              <a:buNone/>
            </a:pPr>
            <a:r>
              <a:rPr lang="en-US" sz="2000" smtClean="0">
                <a:latin typeface="Times New Roman" pitchFamily="18" charset="0"/>
              </a:rPr>
              <a:t>	</a:t>
            </a:r>
            <a:r>
              <a:rPr lang="ru-RU" sz="2000" smtClean="0">
                <a:latin typeface="Times New Roman" pitchFamily="18" charset="0"/>
              </a:rPr>
              <a:t>Контактные данные:89303405047, lyubashka-fadeev@mail.ru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3"/>
          <p:cNvPicPr>
            <a:picLocks noChangeAspect="1" noChangeArrowheads="1"/>
          </p:cNvPicPr>
          <p:nvPr/>
        </p:nvPicPr>
        <p:blipFill>
          <a:blip r:embed="rId2">
            <a:lum bright="54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>
                <a:latin typeface="Times New Roman" pitchFamily="18" charset="0"/>
                <a:cs typeface="Times New Roman" pitchFamily="18" charset="0"/>
              </a:rPr>
              <a:t>Инесса Кирелкова</a:t>
            </a:r>
          </a:p>
        </p:txBody>
      </p:sp>
      <p:sp>
        <p:nvSpPr>
          <p:cNvPr id="21510" name="Rectangle 6"/>
          <p:cNvSpPr>
            <a:spLocks noGrp="1"/>
          </p:cNvSpPr>
          <p:nvPr>
            <p:ph type="body" sz="half" idx="4294967295"/>
          </p:nvPr>
        </p:nvSpPr>
        <p:spPr>
          <a:xfrm>
            <a:off x="4427538" y="1600200"/>
            <a:ext cx="4259262" cy="4525963"/>
          </a:xfrm>
        </p:spPr>
        <p:txBody>
          <a:bodyPr/>
          <a:lstStyle/>
          <a:p>
            <a:pPr>
              <a:lnSpc>
                <a:spcPct val="90000"/>
              </a:lnSpc>
              <a:buFont typeface="Arial" charset="0"/>
              <a:buNone/>
            </a:pPr>
            <a:r>
              <a:rPr lang="en-US" sz="2400" smtClean="0">
                <a:latin typeface="Times New Roman" pitchFamily="18" charset="0"/>
              </a:rPr>
              <a:t>    </a:t>
            </a:r>
            <a:r>
              <a:rPr lang="ru-RU" sz="2000" smtClean="0">
                <a:latin typeface="Times New Roman" pitchFamily="18" charset="0"/>
              </a:rPr>
              <a:t>Борец с банковскими рисками. </a:t>
            </a:r>
            <a:endParaRPr lang="en-US" sz="2000" smtClean="0">
              <a:latin typeface="Times New Roman" pitchFamily="18" charset="0"/>
            </a:endParaRP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2000" smtClean="0">
                <a:latin typeface="Times New Roman" pitchFamily="18" charset="0"/>
              </a:rPr>
              <a:t>	В настоящее время магистр кафедры «Финансы и кредит», преподает в университете, главное жизненное кредо: «Знаешь сам, научи других»</a:t>
            </a:r>
            <a:r>
              <a:rPr lang="en-US" sz="2000" smtClean="0">
                <a:latin typeface="Times New Roman" pitchFamily="18" charset="0"/>
              </a:rPr>
              <a:t> </a:t>
            </a:r>
            <a:endParaRPr lang="ru-RU" sz="2000" smtClean="0">
              <a:latin typeface="Times New Roman" pitchFamily="18" charset="0"/>
            </a:endParaRP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2000" smtClean="0">
                <a:latin typeface="Times New Roman" pitchFamily="18" charset="0"/>
              </a:rPr>
              <a:t>	Стремиться знать все о банковской деятельности. 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2000" smtClean="0">
                <a:latin typeface="Times New Roman" pitchFamily="18" charset="0"/>
              </a:rPr>
              <a:t>	От проекта ожидает новых познаний, полезного опыта и приобретения дружеских контактов. </a:t>
            </a:r>
            <a:br>
              <a:rPr lang="ru-RU" sz="2000" smtClean="0">
                <a:latin typeface="Times New Roman" pitchFamily="18" charset="0"/>
              </a:rPr>
            </a:br>
            <a:r>
              <a:rPr lang="ru-RU" sz="2000" smtClean="0">
                <a:latin typeface="Times New Roman" pitchFamily="18" charset="0"/>
              </a:rPr>
              <a:t/>
            </a:r>
            <a:br>
              <a:rPr lang="ru-RU" sz="2000" smtClean="0">
                <a:latin typeface="Times New Roman" pitchFamily="18" charset="0"/>
              </a:rPr>
            </a:br>
            <a:r>
              <a:rPr lang="ru-RU" sz="2000" smtClean="0">
                <a:latin typeface="Times New Roman" pitchFamily="18" charset="0"/>
              </a:rPr>
              <a:t>Контактные данные: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2000" smtClean="0">
                <a:latin typeface="Times New Roman" pitchFamily="18" charset="0"/>
              </a:rPr>
              <a:t>     89203599508, kirelkova@yandex.ru </a:t>
            </a:r>
            <a:endParaRPr lang="en-US" sz="2000" smtClean="0">
              <a:latin typeface="Times New Roman" pitchFamily="18" charset="0"/>
            </a:endParaRPr>
          </a:p>
          <a:p>
            <a:pPr>
              <a:lnSpc>
                <a:spcPct val="90000"/>
              </a:lnSpc>
              <a:buFont typeface="Arial" charset="0"/>
              <a:buNone/>
            </a:pPr>
            <a:endParaRPr lang="ru-RU" sz="2000" smtClean="0">
              <a:latin typeface="Times New Roman" pitchFamily="18" charset="0"/>
            </a:endParaRPr>
          </a:p>
        </p:txBody>
      </p:sp>
      <p:pic>
        <p:nvPicPr>
          <p:cNvPr id="21512" name="Picture 8" descr="getattach?file=%d0%92%d1%8b%d0%bf%d1%83%d1%81%d0%ba%d0%bd%d0%be%d0%b9%202011%20%2823%29"/>
          <p:cNvPicPr>
            <a:picLocks noChangeAspect="1" noChangeArrowheads="1"/>
          </p:cNvPicPr>
          <p:nvPr/>
        </p:nvPicPr>
        <p:blipFill>
          <a:blip r:embed="rId3"/>
          <a:srcRect t="5688"/>
          <a:stretch>
            <a:fillRect/>
          </a:stretch>
        </p:blipFill>
        <p:spPr bwMode="auto">
          <a:xfrm>
            <a:off x="603250" y="1412875"/>
            <a:ext cx="3521075" cy="4968875"/>
          </a:xfrm>
          <a:prstGeom prst="rect">
            <a:avLst/>
          </a:prstGeom>
          <a:noFill/>
          <a:ln w="22225">
            <a:pattFill prst="solidDmnd">
              <a:fgClr>
                <a:schemeClr val="tx1"/>
              </a:fgClr>
              <a:bgClr>
                <a:srgbClr val="FFFFFF"/>
              </a:bgClr>
            </a:patt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665</TotalTime>
  <Words>211</Words>
  <Application>Microsoft Office PowerPoint</Application>
  <PresentationFormat>Экран (4:3)</PresentationFormat>
  <Paragraphs>35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Calibri</vt:lpstr>
      <vt:lpstr>Times New Roman</vt:lpstr>
      <vt:lpstr>Тема Office</vt:lpstr>
      <vt:lpstr>В игре главное участие! Но мы пришли, чтобы победить!</vt:lpstr>
      <vt:lpstr>Команда  «Дыхание осени» </vt:lpstr>
      <vt:lpstr>Слайд 3</vt:lpstr>
      <vt:lpstr>Слайд 4</vt:lpstr>
      <vt:lpstr>Слайд 5</vt:lpstr>
      <vt:lpstr>Ахматов Хусей</vt:lpstr>
      <vt:lpstr>Кузнецова Екатерина</vt:lpstr>
      <vt:lpstr>Фадеева Любовь</vt:lpstr>
      <vt:lpstr>Инесса Кирелкова</vt:lpstr>
      <vt:lpstr>Слайд 10</vt:lpstr>
      <vt:lpstr>Слайд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Команда «Дыхание осени»</dc:title>
  <dc:creator>F A D E I</dc:creator>
  <cp:lastModifiedBy>1</cp:lastModifiedBy>
  <cp:revision>17</cp:revision>
  <dcterms:created xsi:type="dcterms:W3CDTF">2011-09-16T11:40:59Z</dcterms:created>
  <dcterms:modified xsi:type="dcterms:W3CDTF">2011-09-20T16:08:52Z</dcterms:modified>
</cp:coreProperties>
</file>