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4" r:id="rId3"/>
    <p:sldId id="258" r:id="rId4"/>
    <p:sldId id="259" r:id="rId5"/>
    <p:sldId id="262" r:id="rId6"/>
    <p:sldId id="309" r:id="rId7"/>
    <p:sldId id="311" r:id="rId8"/>
    <p:sldId id="312" r:id="rId9"/>
    <p:sldId id="277" r:id="rId10"/>
    <p:sldId id="313" r:id="rId11"/>
    <p:sldId id="263" r:id="rId12"/>
    <p:sldId id="264" r:id="rId13"/>
    <p:sldId id="306" r:id="rId14"/>
    <p:sldId id="307" r:id="rId15"/>
    <p:sldId id="308" r:id="rId16"/>
    <p:sldId id="314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66"/>
    <a:srgbClr val="0033CC"/>
    <a:srgbClr val="0066FF"/>
    <a:srgbClr val="0000FF"/>
    <a:srgbClr val="0000CC"/>
    <a:srgbClr val="3333FF"/>
    <a:srgbClr val="CC00FF"/>
    <a:srgbClr val="CC0066"/>
    <a:srgbClr val="6600FF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5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1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94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1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9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39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3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2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2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82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6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667B-7F12-440E-8D1F-72F200A13323}" type="datetimeFigureOut">
              <a:rPr lang="ru-RU" smtClean="0"/>
              <a:pPr/>
              <a:t>15.09.2011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C812-4418-47D0-AE7E-826E083BA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6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44;&#1086;&#1085;&#1090;%20&#1082;&#1088;&#1072;&#1081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K:\&#1043;&#1088;&#1086;&#1079;&#1072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K:\&#1069;&#1092;&#1092;&#1077;&#1082;&#109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8" y="-1"/>
            <a:ext cx="9175548" cy="68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899" y="116632"/>
            <a:ext cx="856895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«ИГХТУ» представляет</a:t>
            </a:r>
          </a:p>
          <a:p>
            <a:pPr algn="ctr"/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1" y="1484784"/>
            <a:ext cx="8623250" cy="281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883" y="4653136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20399993" rev="0"/>
              </a:camera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b="1" dirty="0" smtClean="0">
                <a:ln w="6350">
                  <a:solidFill>
                    <a:schemeClr val="tx1"/>
                  </a:solidFill>
                </a:ln>
                <a:pattFill prst="pct90">
                  <a:fgClr>
                    <a:srgbClr val="660066"/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stA="38000" endPos="65000" dist="50800" dir="5400000" sy="-100000" algn="bl" rotWithShape="0"/>
                </a:effectLst>
                <a:latin typeface="Cambria" pitchFamily="18" charset="0"/>
              </a:rPr>
              <a:t>МОДА-банк</a:t>
            </a:r>
            <a:endParaRPr lang="ru-RU" sz="11500" b="1" dirty="0">
              <a:ln w="6350">
                <a:solidFill>
                  <a:schemeClr val="tx1"/>
                </a:solidFill>
              </a:ln>
              <a:pattFill prst="pct90">
                <a:fgClr>
                  <a:srgbClr val="660066"/>
                </a:fgClr>
                <a:bgClr>
                  <a:schemeClr val="bg1"/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stA="38000" endPos="65000" dist="508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7" name="Донт кр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211593"/>
      </p:ext>
    </p:extLst>
  </p:cSld>
  <p:clrMapOvr>
    <a:masterClrMapping/>
  </p:clrMapOvr>
  <p:transition spd="slow" advTm="111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867" cy="6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…и тогда конкуренты перестали спокойно спать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" y="1700808"/>
            <a:ext cx="4074705" cy="229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3671320" cy="225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2709"/>
            <a:ext cx="3456384" cy="229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41098928"/>
      </p:ext>
    </p:extLst>
  </p:cSld>
  <p:clrMapOvr>
    <a:masterClrMapping/>
  </p:clrMapOvr>
  <p:transition spd="slow" advTm="9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9BFF79"/>
            </a:gs>
            <a:gs pos="100000">
              <a:srgbClr val="00CC66"/>
            </a:gs>
            <a:gs pos="40000">
              <a:srgbClr val="C3FFAF"/>
            </a:gs>
            <a:gs pos="16000">
              <a:srgbClr val="D3FFC4"/>
            </a:gs>
            <a:gs pos="58000">
              <a:srgbClr val="B3FF99"/>
            </a:gs>
            <a:gs pos="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" y="1622"/>
            <a:ext cx="9153263" cy="685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2620" y="260648"/>
            <a:ext cx="1872208" cy="1800200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115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2577290" y="260648"/>
            <a:ext cx="1872208" cy="1800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4776415" y="245570"/>
            <a:ext cx="1872208" cy="1800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7019595" y="260648"/>
            <a:ext cx="1872208" cy="1800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7" y="2040616"/>
            <a:ext cx="2184754" cy="376138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93" y="2045770"/>
            <a:ext cx="2260013" cy="3790305"/>
          </a:xfrm>
          <a:prstGeom prst="rect">
            <a:avLst/>
          </a:prstGeom>
          <a:ln>
            <a:solidFill>
              <a:srgbClr val="00CCFF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" y="2038993"/>
            <a:ext cx="2348611" cy="37266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19" y="2031923"/>
            <a:ext cx="2144801" cy="37845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624646" y="574170"/>
            <a:ext cx="8229600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Четвёрка молодых руководителей целенаправленно идёт к победе!</a:t>
            </a:r>
            <a:endParaRPr lang="ru-RU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75171" y="6093296"/>
            <a:ext cx="3507434" cy="631716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98518"/>
      </p:ext>
    </p:extLst>
  </p:cSld>
  <p:clrMapOvr>
    <a:masterClrMapping/>
  </p:clrMapOvr>
  <p:transition spd="slow" advTm="15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  <p:bldP spid="12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14"/>
            <a:ext cx="9166529" cy="68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179512" y="116632"/>
            <a:ext cx="3816424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ария</a:t>
            </a:r>
            <a:endParaRPr lang="ru-RU" sz="60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6"/>
          <p:cNvSpPr>
            <a:spLocks noGrp="1"/>
          </p:cNvSpPr>
          <p:nvPr>
            <p:ph type="subTitle" idx="1"/>
          </p:nvPr>
        </p:nvSpPr>
        <p:spPr>
          <a:xfrm>
            <a:off x="4716016" y="872716"/>
            <a:ext cx="4450512" cy="28803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ru-RU" sz="4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4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4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удра</a:t>
            </a:r>
          </a:p>
          <a:p>
            <a:pPr algn="just"/>
            <a:r>
              <a:rPr lang="ru-RU" sz="4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иролюбива</a:t>
            </a:r>
          </a:p>
          <a:p>
            <a:pPr algn="just"/>
            <a:r>
              <a:rPr lang="ru-RU" sz="4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ногогранна</a:t>
            </a:r>
            <a:endParaRPr lang="ru-RU" sz="4000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799"/>
            <a:ext cx="2952328" cy="4684641"/>
          </a:xfrm>
          <a:prstGeom prst="rect">
            <a:avLst/>
          </a:prstGeom>
          <a:ln>
            <a:solidFill>
              <a:srgbClr val="CC33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Заголовок 6"/>
          <p:cNvSpPr txBox="1">
            <a:spLocks/>
          </p:cNvSpPr>
          <p:nvPr/>
        </p:nvSpPr>
        <p:spPr>
          <a:xfrm>
            <a:off x="4788024" y="3920007"/>
            <a:ext cx="4450512" cy="2880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</a:p>
          <a:p>
            <a:pPr algn="l"/>
            <a:r>
              <a:rPr lang="ru-RU" sz="4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 словом-дело!»</a:t>
            </a:r>
            <a:endParaRPr lang="ru-RU" sz="40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787838"/>
      </p:ext>
    </p:extLst>
  </p:cSld>
  <p:clrMapOvr>
    <a:masterClrMapping/>
  </p:clrMapOvr>
  <p:transition spd="slow" advTm="879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9" y="-8314"/>
            <a:ext cx="9166529" cy="68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179512" y="116632"/>
            <a:ext cx="3816424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6"/>
          <p:cNvSpPr>
            <a:spLocks noGrp="1"/>
          </p:cNvSpPr>
          <p:nvPr>
            <p:ph type="subTitle" idx="1"/>
          </p:nvPr>
        </p:nvSpPr>
        <p:spPr>
          <a:xfrm>
            <a:off x="4716016" y="872716"/>
            <a:ext cx="4450512" cy="28803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Характеристика:</a:t>
            </a:r>
          </a:p>
          <a:p>
            <a:pPr algn="l"/>
            <a:r>
              <a:rPr lang="ru-RU" sz="40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Отзывчив</a:t>
            </a:r>
          </a:p>
          <a:p>
            <a:pPr algn="l"/>
            <a:r>
              <a:rPr lang="ru-RU" sz="40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Ответственен</a:t>
            </a:r>
          </a:p>
          <a:p>
            <a:pPr algn="l"/>
            <a:r>
              <a:rPr lang="ru-RU" sz="40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Оперативен</a:t>
            </a: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3740968" y="4725144"/>
            <a:ext cx="5450510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«Цель вижу-</a:t>
            </a:r>
          </a:p>
          <a:p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себя верю!»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952328" cy="508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C339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292620" y="-171400"/>
            <a:ext cx="3559300" cy="1800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b="1" dirty="0" smtClean="0">
                <a:solidFill>
                  <a:srgbClr val="C9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rgbClr val="C92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</a:t>
            </a:r>
            <a:endParaRPr lang="ru-RU" sz="7200" b="1" dirty="0">
              <a:solidFill>
                <a:srgbClr val="C92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56457"/>
      </p:ext>
    </p:extLst>
  </p:cSld>
  <p:clrMapOvr>
    <a:masterClrMapping/>
  </p:clrMapOvr>
  <p:transition spd="slow" advTm="1192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14"/>
            <a:ext cx="9166529" cy="68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179512" y="116632"/>
            <a:ext cx="3816424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митрий</a:t>
            </a:r>
            <a:endParaRPr lang="ru-RU" sz="6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6"/>
          <p:cNvSpPr>
            <a:spLocks noGrp="1"/>
          </p:cNvSpPr>
          <p:nvPr>
            <p:ph type="subTitle" idx="1"/>
          </p:nvPr>
        </p:nvSpPr>
        <p:spPr>
          <a:xfrm>
            <a:off x="4716016" y="872716"/>
            <a:ext cx="4450512" cy="28803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Характеристика: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Доброжелателен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Дипломатичен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Деликатен</a:t>
            </a:r>
          </a:p>
          <a:p>
            <a:pPr algn="l"/>
            <a:endParaRPr lang="ru-RU" sz="40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3740968" y="4725144"/>
            <a:ext cx="5450510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en-US" sz="4000" dirty="0" smtClean="0">
                <a:solidFill>
                  <a:srgbClr val="00B050"/>
                </a:solidFill>
              </a:rPr>
              <a:t>Rise </a:t>
            </a:r>
            <a:r>
              <a:rPr lang="en-US" sz="4000" dirty="0">
                <a:solidFill>
                  <a:srgbClr val="00B050"/>
                </a:solidFill>
              </a:rPr>
              <a:t>and rise again, </a:t>
            </a:r>
            <a:r>
              <a:rPr lang="en-US" sz="4000" dirty="0" smtClean="0">
                <a:solidFill>
                  <a:srgbClr val="00B050"/>
                </a:solidFill>
              </a:rPr>
              <a:t>until </a:t>
            </a:r>
            <a:r>
              <a:rPr lang="en-US" sz="4000" dirty="0">
                <a:solidFill>
                  <a:srgbClr val="00B050"/>
                </a:solidFill>
              </a:rPr>
              <a:t>lambs become </a:t>
            </a:r>
            <a:r>
              <a:rPr lang="en-US" sz="4000" dirty="0" smtClean="0">
                <a:solidFill>
                  <a:srgbClr val="00B050"/>
                </a:solidFill>
              </a:rPr>
              <a:t>lions</a:t>
            </a:r>
            <a:r>
              <a:rPr lang="ru-RU" sz="4000" dirty="0" smtClean="0">
                <a:solidFill>
                  <a:srgbClr val="00B050"/>
                </a:solidFill>
              </a:rPr>
              <a:t>»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628800"/>
            <a:ext cx="2736304" cy="48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1585915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14"/>
            <a:ext cx="9166529" cy="68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179512" y="116632"/>
            <a:ext cx="3816424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рина</a:t>
            </a:r>
            <a:endParaRPr lang="ru-RU" sz="48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6"/>
          <p:cNvSpPr>
            <a:spLocks noGrp="1"/>
          </p:cNvSpPr>
          <p:nvPr>
            <p:ph type="subTitle" idx="1"/>
          </p:nvPr>
        </p:nvSpPr>
        <p:spPr>
          <a:xfrm>
            <a:off x="4716016" y="872716"/>
            <a:ext cx="4450512" cy="28803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Характеристика: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Авторитетна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Активна</a:t>
            </a:r>
          </a:p>
          <a:p>
            <a:pPr algn="l"/>
            <a:r>
              <a:rPr lang="ru-RU" sz="4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Аккуратна</a:t>
            </a:r>
          </a:p>
          <a:p>
            <a:pPr algn="l"/>
            <a:endParaRPr lang="ru-RU" sz="40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3740968" y="4725144"/>
            <a:ext cx="5450510" cy="1512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«Учусь на чужих ошибках!»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0" y="1563956"/>
            <a:ext cx="2769368" cy="464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579748" y="6093296"/>
            <a:ext cx="3015952" cy="6104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</a:t>
            </a:r>
            <a:endParaRPr lang="ru-RU" sz="4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910913"/>
      </p:ext>
    </p:extLst>
  </p:cSld>
  <p:clrMapOvr>
    <a:masterClrMapping/>
  </p:clrMapOvr>
  <p:transition spd="slow" advTm="1276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9" y="-15522"/>
            <a:ext cx="9166529" cy="68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" y="1138451"/>
            <a:ext cx="8903186" cy="532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624646" y="1023432"/>
            <a:ext cx="8229600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«ПОСТАВЬ УДАР МОДОЙ!»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 noGrp="1"/>
          </p:cNvSpPr>
          <p:nvPr>
            <p:ph type="title"/>
          </p:nvPr>
        </p:nvSpPr>
        <p:spPr>
          <a:xfrm>
            <a:off x="468463" y="-171400"/>
            <a:ext cx="8229600" cy="1143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евиз</a:t>
            </a:r>
            <a:endParaRPr lang="ru-RU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624646" y="116632"/>
            <a:ext cx="8229600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готовы к упорной борьбе за звание лучших!</a:t>
            </a:r>
            <a:endParaRPr lang="ru-RU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73676231"/>
      </p:ext>
    </p:extLst>
  </p:cSld>
  <p:clrMapOvr>
    <a:masterClrMapping/>
  </p:clrMapOvr>
  <p:transition advTm="2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867" cy="6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40" y="-15273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Хочешь стать модным?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48441"/>
            <a:ext cx="1030686" cy="1411356"/>
          </a:xfrm>
          <a:prstGeom prst="rect">
            <a:avLst/>
          </a:prstGeom>
          <a:gradFill>
            <a:gsLst>
              <a:gs pos="4000">
                <a:srgbClr val="0099FF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3132" y="288765"/>
            <a:ext cx="927462" cy="13307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4696" y="922670"/>
            <a:ext cx="835908" cy="665354"/>
          </a:xfrm>
          <a:prstGeom prst="rect">
            <a:avLst/>
          </a:prstGeom>
          <a:gradFill>
            <a:gsLst>
              <a:gs pos="1000">
                <a:schemeClr val="tx2">
                  <a:lumMod val="75000"/>
                </a:schemeClr>
              </a:gs>
              <a:gs pos="51000">
                <a:srgbClr val="54BCF9"/>
              </a:gs>
              <a:gs pos="8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3132" y="288765"/>
            <a:ext cx="927462" cy="893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39243" y="300522"/>
            <a:ext cx="846813" cy="819955"/>
          </a:xfrm>
          <a:prstGeom prst="ellipse">
            <a:avLst/>
          </a:prstGeom>
          <a:gradFill>
            <a:gsLst>
              <a:gs pos="68000">
                <a:srgbClr val="33CCFF"/>
              </a:gs>
              <a:gs pos="100000">
                <a:schemeClr val="accent1">
                  <a:lumMod val="75000"/>
                  <a:lumOff val="25000"/>
                </a:schemeClr>
              </a:gs>
              <a:gs pos="1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7585" y="288765"/>
            <a:ext cx="58555" cy="129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386821" y="1146958"/>
            <a:ext cx="799235" cy="882131"/>
          </a:xfrm>
          <a:prstGeom prst="arc">
            <a:avLst>
              <a:gd name="adj1" fmla="val 15913211"/>
              <a:gd name="adj2" fmla="val 274091"/>
            </a:avLst>
          </a:prstGeom>
          <a:noFill/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47664" y="710499"/>
            <a:ext cx="6851104" cy="6845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Звони!</a:t>
            </a:r>
            <a:endParaRPr lang="ru-RU" sz="5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Объект 5"/>
          <p:cNvSpPr>
            <a:spLocks noGrp="1"/>
          </p:cNvSpPr>
          <p:nvPr>
            <p:ph sz="half" idx="2"/>
          </p:nvPr>
        </p:nvSpPr>
        <p:spPr>
          <a:xfrm>
            <a:off x="5076056" y="4738836"/>
            <a:ext cx="5184576" cy="18448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Начни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карьеру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 нами!</a:t>
            </a:r>
            <a:endParaRPr lang="ru-RU" sz="4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4653136"/>
            <a:ext cx="302433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5"/>
          <p:cNvSpPr>
            <a:spLocks noGrp="1"/>
          </p:cNvSpPr>
          <p:nvPr>
            <p:ph sz="half" idx="2"/>
          </p:nvPr>
        </p:nvSpPr>
        <p:spPr>
          <a:xfrm>
            <a:off x="1547664" y="1408111"/>
            <a:ext cx="6840760" cy="9407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8-910-992-09-35 Мария Дубровина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C0066"/>
                </a:solidFill>
              </a:rPr>
              <a:t>mashka31.91@mail.ru</a:t>
            </a: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sz="half" idx="2"/>
          </p:nvPr>
        </p:nvSpPr>
        <p:spPr>
          <a:xfrm>
            <a:off x="1619672" y="2276872"/>
            <a:ext cx="6660230" cy="61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8-910-992-09-19 Олег Чайковский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C0066"/>
                </a:solidFill>
              </a:rPr>
              <a:t>tchaikovsky91@mail.ru</a:t>
            </a: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half" idx="2"/>
          </p:nvPr>
        </p:nvSpPr>
        <p:spPr>
          <a:xfrm>
            <a:off x="1619672" y="3124014"/>
            <a:ext cx="7396891" cy="648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8-905-156-60-45 Дмитрий  Дубов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C0066"/>
                </a:solidFill>
              </a:rPr>
              <a:t>dubovda@mail.ru</a:t>
            </a:r>
            <a:endParaRPr lang="ru-RU" sz="2800" b="1" dirty="0" smtClean="0">
              <a:solidFill>
                <a:srgbClr val="CC0066"/>
              </a:solidFill>
            </a:endParaRPr>
          </a:p>
        </p:txBody>
      </p:sp>
      <p:sp>
        <p:nvSpPr>
          <p:cNvPr id="24" name="Объект 5"/>
          <p:cNvSpPr>
            <a:spLocks noGrp="1"/>
          </p:cNvSpPr>
          <p:nvPr>
            <p:ph sz="half" idx="2"/>
          </p:nvPr>
        </p:nvSpPr>
        <p:spPr>
          <a:xfrm>
            <a:off x="1619672" y="4005064"/>
            <a:ext cx="6660232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8-910-997-07-80 Арина Комарова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C0066"/>
                </a:solidFill>
              </a:rPr>
              <a:t>pretty-arishka@mail.ru</a:t>
            </a:r>
            <a:endParaRPr lang="ru-RU" sz="2800" dirty="0" smtClean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62145"/>
      </p:ext>
    </p:extLst>
  </p:cSld>
  <p:clrMapOvr>
    <a:masterClrMapping/>
  </p:clrMapOvr>
  <p:transition spd="slow" advTm="574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build="p"/>
      <p:bldP spid="19" grpId="0"/>
      <p:bldP spid="20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790"/>
            <a:ext cx="9134168" cy="6858000"/>
            <a:chOff x="0" y="6790"/>
            <a:chExt cx="9134168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90"/>
              <a:ext cx="9134168" cy="6858000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026376" y="2924944"/>
              <a:ext cx="3129890" cy="360040"/>
            </a:xfrm>
            <a:prstGeom prst="roundRect">
              <a:avLst/>
            </a:prstGeom>
            <a:solidFill>
              <a:srgbClr val="B7A6CA"/>
            </a:solidFill>
            <a:ln>
              <a:solidFill>
                <a:srgbClr val="0CA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6350">
                    <a:solidFill>
                      <a:schemeClr val="tx1"/>
                    </a:solidFill>
                  </a:ln>
                  <a:pattFill prst="pct90">
                    <a:fgClr>
                      <a:srgbClr val="660066"/>
                    </a:fgClr>
                    <a:bgClr>
                      <a:schemeClr val="bg1"/>
                    </a:bgClr>
                  </a:patt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  <a:reflection stA="38000" endPos="65000" dist="50800" dir="5400000" sy="-100000" algn="bl" rotWithShape="0"/>
                  </a:effectLst>
                  <a:latin typeface="Cambria" pitchFamily="18" charset="0"/>
                </a:rPr>
                <a:t>МОДА-банк</a:t>
              </a:r>
            </a:p>
            <a:p>
              <a:pPr algn="ctr"/>
              <a:endParaRPr lang="ru-RU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37883183"/>
      </p:ext>
    </p:extLst>
  </p:cSld>
  <p:clrMapOvr>
    <a:masterClrMapping/>
  </p:clrMapOvr>
  <p:transition spd="slow" advTm="13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27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868268"/>
      </p:ext>
    </p:extLst>
  </p:cSld>
  <p:clrMapOvr>
    <a:masterClrMapping/>
  </p:clrMapOvr>
  <p:transition spd="slow" advTm="7375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9BFF79"/>
            </a:gs>
            <a:gs pos="100000">
              <a:srgbClr val="00CC66"/>
            </a:gs>
            <a:gs pos="40000">
              <a:srgbClr val="C3FFAF"/>
            </a:gs>
            <a:gs pos="16000">
              <a:srgbClr val="D3FFC4"/>
            </a:gs>
            <a:gs pos="58000">
              <a:srgbClr val="B3FF99"/>
            </a:gs>
            <a:gs pos="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8699" y="1700808"/>
            <a:ext cx="3888432" cy="4878542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98812" y="2636912"/>
            <a:ext cx="3960440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*****</a:t>
            </a:r>
            <a:endParaRPr lang="ru-RU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ВСТАВЬТЕ КАРТУ</a:t>
            </a:r>
            <a:endParaRPr lang="ru-RU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8812" y="5630535"/>
            <a:ext cx="3960440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36841" y="2240868"/>
            <a:ext cx="2616264" cy="252028"/>
            <a:chOff x="1036841" y="2384884"/>
            <a:chExt cx="2616264" cy="252028"/>
          </a:xfrm>
        </p:grpSpPr>
        <p:sp>
          <p:nvSpPr>
            <p:cNvPr id="11" name="Овал 10"/>
            <p:cNvSpPr/>
            <p:nvPr/>
          </p:nvSpPr>
          <p:spPr>
            <a:xfrm>
              <a:off x="1036841" y="2384884"/>
              <a:ext cx="288032" cy="2520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195736" y="2384884"/>
              <a:ext cx="288032" cy="2520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365073" y="2384884"/>
              <a:ext cx="288032" cy="2520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40004" y="2246006"/>
            <a:ext cx="2616264" cy="252028"/>
            <a:chOff x="1036841" y="2384884"/>
            <a:chExt cx="2616264" cy="252028"/>
          </a:xfrm>
          <a:solidFill>
            <a:srgbClr val="00CC00"/>
          </a:solidFill>
        </p:grpSpPr>
        <p:sp>
          <p:nvSpPr>
            <p:cNvPr id="21" name="Овал 20"/>
            <p:cNvSpPr/>
            <p:nvPr/>
          </p:nvSpPr>
          <p:spPr>
            <a:xfrm>
              <a:off x="1036841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195736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365073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40004" y="2246006"/>
            <a:ext cx="2616264" cy="252028"/>
            <a:chOff x="1036841" y="2384884"/>
            <a:chExt cx="2616264" cy="252028"/>
          </a:xfrm>
          <a:solidFill>
            <a:srgbClr val="00CC00"/>
          </a:solidFill>
        </p:grpSpPr>
        <p:sp>
          <p:nvSpPr>
            <p:cNvPr id="25" name="Овал 24"/>
            <p:cNvSpPr/>
            <p:nvPr/>
          </p:nvSpPr>
          <p:spPr>
            <a:xfrm>
              <a:off x="1036841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195736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65073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40004" y="2240868"/>
            <a:ext cx="2616264" cy="252028"/>
            <a:chOff x="1036841" y="2384884"/>
            <a:chExt cx="2616264" cy="252028"/>
          </a:xfrm>
          <a:solidFill>
            <a:srgbClr val="00CC00"/>
          </a:solidFill>
        </p:grpSpPr>
        <p:sp>
          <p:nvSpPr>
            <p:cNvPr id="29" name="Овал 28"/>
            <p:cNvSpPr/>
            <p:nvPr/>
          </p:nvSpPr>
          <p:spPr>
            <a:xfrm>
              <a:off x="1036841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195736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365073" y="2384884"/>
              <a:ext cx="288032" cy="2520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4890959" y="1700808"/>
            <a:ext cx="3960440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endParaRPr lang="ru-RU" sz="2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sz="28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ПИН-КОД </a:t>
            </a:r>
          </a:p>
          <a:p>
            <a:pPr algn="ctr"/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 rot="16200000">
            <a:off x="1802856" y="3465400"/>
            <a:ext cx="1080119" cy="2429478"/>
          </a:xfrm>
          <a:prstGeom prst="stripedRightArrow">
            <a:avLst>
              <a:gd name="adj1" fmla="val 50000"/>
              <a:gd name="adj2" fmla="val 63102"/>
            </a:avLst>
          </a:prstGeom>
          <a:pattFill prst="smCheck">
            <a:fgClr>
              <a:srgbClr val="00B050"/>
            </a:fgClr>
            <a:bgClr>
              <a:schemeClr val="bg1"/>
            </a:bgClr>
          </a:patt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37197"/>
      </p:ext>
    </p:extLst>
  </p:cSld>
  <p:clrMapOvr>
    <a:masterClrMapping/>
  </p:clrMapOvr>
  <p:transition spd="slow" advTm="15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4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150"/>
                            </p:stCondLst>
                            <p:childTnLst>
                              <p:par>
                                <p:cTn id="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9BFF79"/>
            </a:gs>
            <a:gs pos="100000">
              <a:srgbClr val="00CC66"/>
            </a:gs>
            <a:gs pos="40000">
              <a:srgbClr val="C3FFAF"/>
            </a:gs>
            <a:gs pos="16000">
              <a:srgbClr val="D3FFC4"/>
            </a:gs>
            <a:gs pos="58000">
              <a:srgbClr val="B3FF99"/>
            </a:gs>
            <a:gs pos="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" y="0"/>
            <a:ext cx="9155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276872"/>
            <a:ext cx="4104456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32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РАЗДЕЛ</a:t>
            </a:r>
            <a:endParaRPr lang="ru-RU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0296" y="5247202"/>
            <a:ext cx="3960440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6664" y="3285863"/>
            <a:ext cx="4109792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3285863"/>
            <a:ext cx="3960440" cy="792088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281909"/>
            <a:ext cx="3960440" cy="782014"/>
          </a:xfrm>
          <a:prstGeom prst="roundRect">
            <a:avLst/>
          </a:prstGeom>
          <a:gradFill>
            <a:gsLst>
              <a:gs pos="0">
                <a:srgbClr val="8BF266"/>
              </a:gs>
              <a:gs pos="94000">
                <a:srgbClr val="81F761"/>
              </a:gs>
              <a:gs pos="15000">
                <a:srgbClr val="65F368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flat" dir="t"/>
          </a:scene3d>
          <a:sp3d extrusionH="76200" contourW="19050" prstMaterial="translucentPowder">
            <a:bevelT w="152400" h="50800" prst="softRound"/>
            <a:bevelB w="165100" prst="coolSlant"/>
            <a:extrusionClr>
              <a:srgbClr val="92D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39084211"/>
      </p:ext>
    </p:extLst>
  </p:cSld>
  <p:clrMapOvr>
    <a:masterClrMapping/>
  </p:clrMapOvr>
  <p:transition spd="slow" advTm="6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6992" y="-2848312"/>
            <a:ext cx="16471829" cy="13177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2241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Стабильность и спокойствие на </a:t>
            </a:r>
            <a:br>
              <a:rPr lang="ru-RU" sz="54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банковском рынке</a:t>
            </a:r>
            <a:endParaRPr lang="ru-RU" sz="54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01008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…пока не ворвалась она…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78" y="4941168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20399993" rev="0"/>
              </a:camera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6350">
                  <a:solidFill>
                    <a:schemeClr val="tx1"/>
                  </a:solidFill>
                </a:ln>
                <a:pattFill prst="pct90">
                  <a:fgClr>
                    <a:srgbClr val="660066"/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stA="38000" endPos="65000" dist="50800" dir="5400000" sy="-100000" algn="bl" rotWithShape="0"/>
                </a:effectLst>
                <a:latin typeface="Cambria" pitchFamily="18" charset="0"/>
              </a:rPr>
              <a:t>МОДА</a:t>
            </a:r>
            <a:endParaRPr lang="ru-RU" sz="19900" b="1" dirty="0">
              <a:ln w="6350">
                <a:solidFill>
                  <a:schemeClr val="tx1"/>
                </a:solidFill>
              </a:ln>
              <a:pattFill prst="pct90">
                <a:fgClr>
                  <a:srgbClr val="660066"/>
                </a:fgClr>
                <a:bgClr>
                  <a:schemeClr val="bg1"/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stA="38000" endPos="65000" dist="50800" dir="5400000" sy="-100000" algn="bl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560432"/>
      </p:ext>
    </p:extLst>
  </p:cSld>
  <p:clrMapOvr>
    <a:masterClrMapping/>
  </p:clrMapOvr>
  <p:transition advTm="21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38 0.40301 L 0.30417 0.05972 " pathEditMode="relative" rAng="0" ptsTypes="AA">
                                      <p:cBhvr>
                                        <p:cTn id="6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-1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77"/>
            <a:ext cx="9183867" cy="6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0"/>
            <a:ext cx="9183867" cy="7347094"/>
          </a:xfrm>
          <a:prstGeom prst="rect">
            <a:avLst/>
          </a:prstGeom>
        </p:spPr>
      </p:pic>
      <p:pic>
        <p:nvPicPr>
          <p:cNvPr id="4" name="Гр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723888"/>
            <a:ext cx="134112" cy="1341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="" xmlns:p14="http://schemas.microsoft.com/office/powerpoint/2010/main" val="2933038429"/>
      </p:ext>
    </p:extLst>
  </p:cSld>
  <p:clrMapOvr>
    <a:masterClrMapping/>
  </p:clrMapOvr>
  <p:transition spd="med" advClick="0" advTm="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77"/>
            <a:ext cx="9183867" cy="6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600"/>
            <a:ext cx="9183867" cy="7347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065163"/>
      </p:ext>
    </p:extLst>
  </p:cSld>
  <p:clrMapOvr>
    <a:masterClrMapping/>
  </p:clrMapOvr>
  <p:transition advClick="0" advTm="5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77"/>
            <a:ext cx="9183867" cy="6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155749"/>
            <a:ext cx="11727903" cy="7013747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29679" y="2060848"/>
            <a:ext cx="8435280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FF"/>
                </a:solidFill>
                <a:latin typeface="Monotype Corsiva" pitchFamily="66" charset="0"/>
              </a:rPr>
              <a:t>«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МОДА» - самое совершенное оружие банковской сферы против возрастающей </a:t>
            </a:r>
            <a:r>
              <a:rPr lang="ru-RU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безграмотности и </a:t>
            </a:r>
            <a:r>
              <a:rPr lang="ru-RU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вялотекущего </a:t>
            </a:r>
            <a:r>
              <a:rPr lang="ru-RU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развития продуктов кредитных организаций</a:t>
            </a:r>
          </a:p>
        </p:txBody>
      </p:sp>
      <p:pic>
        <p:nvPicPr>
          <p:cNvPr id="5" name="Эффек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6643710"/>
            <a:ext cx="214290" cy="2142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00640982"/>
      </p:ext>
    </p:extLst>
  </p:cSld>
  <p:clrMapOvr>
    <a:masterClrMapping/>
  </p:clrMapOvr>
  <p:transition spd="slow" advTm="318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1281</TotalTime>
  <Words>162</Words>
  <Application>Microsoft Office PowerPoint</Application>
  <PresentationFormat>Экран (4:3)</PresentationFormat>
  <Paragraphs>65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ВСТАВЬТЕ КАРТУ</vt:lpstr>
      <vt:lpstr>ВЫБЕРИТЕ РАЗДЕЛ</vt:lpstr>
      <vt:lpstr>Стабильность и спокойствие на  банковском рынке</vt:lpstr>
      <vt:lpstr>Слайд 7</vt:lpstr>
      <vt:lpstr>Слайд 8</vt:lpstr>
      <vt:lpstr>«МОДА» - самое совершенное оружие банковской сферы против возрастающей безграмотности и вялотекущего развития продуктов кредитных организаций</vt:lpstr>
      <vt:lpstr>…и тогда конкуренты перестали спокойно спать </vt:lpstr>
      <vt:lpstr>М</vt:lpstr>
      <vt:lpstr>Слайд 12</vt:lpstr>
      <vt:lpstr>Слайд 13</vt:lpstr>
      <vt:lpstr>Слайд 14</vt:lpstr>
      <vt:lpstr>Слайд 15</vt:lpstr>
      <vt:lpstr>Девиз</vt:lpstr>
      <vt:lpstr>Хочешь стать модным?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399</cp:revision>
  <dcterms:created xsi:type="dcterms:W3CDTF">2011-04-03T07:40:28Z</dcterms:created>
  <dcterms:modified xsi:type="dcterms:W3CDTF">2011-09-15T16:15:06Z</dcterms:modified>
</cp:coreProperties>
</file>