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59" r:id="rId5"/>
    <p:sldId id="265" r:id="rId6"/>
    <p:sldId id="263" r:id="rId7"/>
    <p:sldId id="258" r:id="rId8"/>
    <p:sldId id="257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BD31-DD0C-4D1E-ADED-D495126F378D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F7FC6-C5A0-4922-B4B9-67D5FDAB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7FC6-C5A0-4922-B4B9-67D5FDAB88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9363"/>
            <a:ext cx="7772400" cy="110966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7002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7002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349500"/>
            <a:ext cx="374491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349500"/>
            <a:ext cx="37465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00213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49500"/>
            <a:ext cx="7643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\Desktop\&#1073;&#1080;&#1090;&#1074;&#1072;%20&#1073;&#1072;&#1085;&#1082;&#1086;&#1074;\ringtone-dooropen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\Desktop\&#1073;&#1080;&#1090;&#1074;&#1072;%20&#1073;&#1072;&#1085;&#1082;&#1086;&#1074;\&#1089;&#1082;&#1086;&#1074;&#1072;&#1085;&#1085;&#1099;&#1077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\Desktop\&#1073;&#1080;&#1090;&#1074;&#1072;%20&#1073;&#1072;&#1085;&#1082;&#1086;&#1074;\Orkestr%20Glena%20Millera%20-%20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png"/><Relationship Id="rId1" Type="http://schemas.openxmlformats.org/officeDocument/2006/relationships/audio" Target="file:///C:\Users\&#1087;\Desktop\&#1073;&#1080;&#1090;&#1074;&#1072;%20&#1073;&#1072;&#1085;&#1082;&#1086;&#1074;\Orkestr%20Glena%20Millera%20-%20.mp3" TargetMode="Externa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tags" Target="../tags/tag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853305"/>
            <a:ext cx="814366" cy="45719"/>
          </a:xfrm>
        </p:spPr>
        <p:txBody>
          <a:bodyPr/>
          <a:lstStyle/>
          <a:p>
            <a:pPr algn="l"/>
            <a:endParaRPr lang="ru-RU" sz="4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29264"/>
            <a:ext cx="101573" cy="6507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" name="Picture 3" descr="L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928670"/>
            <a:ext cx="739855" cy="876296"/>
          </a:xfrm>
          <a:prstGeom prst="rect">
            <a:avLst/>
          </a:prstGeom>
          <a:noFill/>
        </p:spPr>
      </p:pic>
      <p:pic>
        <p:nvPicPr>
          <p:cNvPr id="6" name="Picture 10" descr="L_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928670"/>
            <a:ext cx="714380" cy="894938"/>
          </a:xfrm>
          <a:prstGeom prst="rect">
            <a:avLst/>
          </a:prstGeom>
          <a:noFill/>
        </p:spPr>
      </p:pic>
      <p:pic>
        <p:nvPicPr>
          <p:cNvPr id="7" name="Picture 13" descr="L_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00108"/>
            <a:ext cx="749833" cy="909634"/>
          </a:xfrm>
          <a:prstGeom prst="rect">
            <a:avLst/>
          </a:prstGeom>
          <a:noFill/>
        </p:spPr>
      </p:pic>
      <p:pic>
        <p:nvPicPr>
          <p:cNvPr id="8" name="Picture 23" descr="s_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981738">
            <a:off x="899342" y="245274"/>
            <a:ext cx="1215733" cy="162629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9" name="Picture 17" descr="L_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000108"/>
            <a:ext cx="857256" cy="921955"/>
          </a:xfrm>
          <a:prstGeom prst="rect">
            <a:avLst/>
          </a:prstGeom>
          <a:noFill/>
        </p:spPr>
      </p:pic>
      <p:pic>
        <p:nvPicPr>
          <p:cNvPr id="10" name="Picture 4" descr="L_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071546"/>
            <a:ext cx="731207" cy="876296"/>
          </a:xfrm>
          <a:prstGeom prst="rect">
            <a:avLst/>
          </a:prstGeom>
          <a:noFill/>
        </p:spPr>
      </p:pic>
      <p:pic>
        <p:nvPicPr>
          <p:cNvPr id="11" name="Picture 5" descr="L_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142984"/>
            <a:ext cx="814719" cy="947734"/>
          </a:xfrm>
          <a:prstGeom prst="rect">
            <a:avLst/>
          </a:prstGeom>
          <a:noFill/>
        </p:spPr>
      </p:pic>
      <p:pic>
        <p:nvPicPr>
          <p:cNvPr id="12" name="Picture 13" descr="L_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285860"/>
            <a:ext cx="749833" cy="909634"/>
          </a:xfrm>
          <a:prstGeom prst="rect">
            <a:avLst/>
          </a:prstGeom>
          <a:noFill/>
        </p:spPr>
      </p:pic>
      <p:pic>
        <p:nvPicPr>
          <p:cNvPr id="13" name="Picture 25" descr="s_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1357298"/>
            <a:ext cx="816792" cy="936624"/>
          </a:xfrm>
          <a:prstGeom prst="rect">
            <a:avLst/>
          </a:prstGeom>
          <a:noFill/>
        </p:spPr>
      </p:pic>
      <p:pic>
        <p:nvPicPr>
          <p:cNvPr id="14" name="Picture 7" descr="L_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25926" y="1428736"/>
            <a:ext cx="718074" cy="947734"/>
          </a:xfrm>
          <a:prstGeom prst="rect">
            <a:avLst/>
          </a:prstGeom>
          <a:noFill/>
        </p:spPr>
      </p:pic>
      <p:pic>
        <p:nvPicPr>
          <p:cNvPr id="15" name="Picture 5" descr="L_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2714620"/>
            <a:ext cx="1367423" cy="1590676"/>
          </a:xfrm>
          <a:prstGeom prst="rect">
            <a:avLst/>
          </a:prstGeom>
          <a:noFill/>
        </p:spPr>
      </p:pic>
      <p:pic>
        <p:nvPicPr>
          <p:cNvPr id="16" name="Picture 22" descr="L_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3214686"/>
            <a:ext cx="976018" cy="1162048"/>
          </a:xfrm>
          <a:prstGeom prst="rect">
            <a:avLst/>
          </a:prstGeom>
          <a:noFill/>
        </p:spPr>
      </p:pic>
      <p:pic>
        <p:nvPicPr>
          <p:cNvPr id="17" name="Picture 25" descr="s_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3429000"/>
            <a:ext cx="941388" cy="1079500"/>
          </a:xfrm>
          <a:prstGeom prst="rect">
            <a:avLst/>
          </a:prstGeom>
          <a:noFill/>
        </p:spPr>
      </p:pic>
      <p:pic>
        <p:nvPicPr>
          <p:cNvPr id="18" name="Picture 24" descr="L_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0963192">
            <a:off x="4462724" y="3174109"/>
            <a:ext cx="1335088" cy="1447800"/>
          </a:xfrm>
          <a:prstGeom prst="rect">
            <a:avLst/>
          </a:prstGeom>
          <a:noFill/>
        </p:spPr>
      </p:pic>
      <p:pic>
        <p:nvPicPr>
          <p:cNvPr id="19" name="Picture 20" descr="L_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5857884" y="3286124"/>
            <a:ext cx="1177925" cy="1447800"/>
          </a:xfrm>
          <a:prstGeom prst="rect">
            <a:avLst/>
          </a:prstGeom>
          <a:noFill/>
        </p:spPr>
      </p:pic>
      <p:pic>
        <p:nvPicPr>
          <p:cNvPr id="20" name="Picture 14" descr="L_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 flipH="1">
            <a:off x="7072330" y="3357562"/>
            <a:ext cx="850770" cy="1195386"/>
          </a:xfrm>
          <a:prstGeom prst="rect">
            <a:avLst/>
          </a:prstGeom>
          <a:noFill/>
        </p:spPr>
      </p:pic>
      <p:pic>
        <p:nvPicPr>
          <p:cNvPr id="21" name="Picture 25" descr="s_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48" y="3500438"/>
            <a:ext cx="941388" cy="1079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а платье.jpg"/>
          <p:cNvPicPr>
            <a:picLocks noChangeAspect="1"/>
          </p:cNvPicPr>
          <p:nvPr/>
        </p:nvPicPr>
        <p:blipFill>
          <a:blip r:embed="rId3">
            <a:lum bright="20000"/>
          </a:blip>
          <a:srcRect l="15044" r="5310" b="19239"/>
          <a:stretch>
            <a:fillRect/>
          </a:stretch>
        </p:blipFill>
        <p:spPr>
          <a:xfrm rot="605549">
            <a:off x="792949" y="177955"/>
            <a:ext cx="2344495" cy="355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арина в платье.jpg"/>
          <p:cNvPicPr>
            <a:picLocks noChangeAspect="1"/>
          </p:cNvPicPr>
          <p:nvPr/>
        </p:nvPicPr>
        <p:blipFill>
          <a:blip r:embed="rId4">
            <a:lum bright="20000"/>
          </a:blip>
          <a:srcRect l="7975" t="3125" b="7291"/>
          <a:stretch>
            <a:fillRect/>
          </a:stretch>
        </p:blipFill>
        <p:spPr>
          <a:xfrm rot="21166512">
            <a:off x="6746247" y="125337"/>
            <a:ext cx="2200272" cy="327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юля платье.jpg"/>
          <p:cNvPicPr>
            <a:picLocks noChangeAspect="1"/>
          </p:cNvPicPr>
          <p:nvPr/>
        </p:nvPicPr>
        <p:blipFill>
          <a:blip r:embed="rId5">
            <a:lum bright="10000"/>
          </a:blip>
          <a:srcRect l="10869" t="6250" r="10869" b="19791"/>
          <a:stretch>
            <a:fillRect/>
          </a:stretch>
        </p:blipFill>
        <p:spPr>
          <a:xfrm rot="21042606">
            <a:off x="889930" y="3448630"/>
            <a:ext cx="2286016" cy="324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024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 l="18056" t="6250" r="6944" b="7291"/>
          <a:stretch>
            <a:fillRect/>
          </a:stretch>
        </p:blipFill>
        <p:spPr>
          <a:xfrm rot="1197779">
            <a:off x="6738376" y="3614490"/>
            <a:ext cx="1952080" cy="30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857884" y="3357562"/>
            <a:ext cx="1928826" cy="857256"/>
          </a:xfrm>
          <a:prstGeom prst="wedgeRoundRectCallout">
            <a:avLst>
              <a:gd name="adj1" fmla="val 59959"/>
              <a:gd name="adj2" fmla="val 36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что, звоните моей маме!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428992" y="4714884"/>
            <a:ext cx="2571768" cy="1357322"/>
          </a:xfrm>
          <a:prstGeom prst="wedgeRoundRectCallout">
            <a:avLst>
              <a:gd name="adj1" fmla="val -93446"/>
              <a:gd name="adj2" fmla="val -111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Горюнова Юлия</a:t>
            </a:r>
          </a:p>
          <a:p>
            <a:pPr algn="ctr"/>
            <a:r>
              <a:rPr lang="ru-RU" dirty="0" smtClean="0"/>
              <a:t>89158158629</a:t>
            </a:r>
          </a:p>
          <a:p>
            <a:pPr algn="ctr"/>
            <a:r>
              <a:rPr lang="en-US" dirty="0" smtClean="0"/>
              <a:t>j</a:t>
            </a:r>
            <a:r>
              <a:rPr lang="en-US" dirty="0" smtClean="0"/>
              <a:t>ulietka.fik@mail.ru</a:t>
            </a:r>
            <a:endParaRPr lang="ru-RU" dirty="0" smtClean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000364" y="2285992"/>
            <a:ext cx="2571768" cy="1214446"/>
          </a:xfrm>
          <a:prstGeom prst="wedgeRoundRectCallout">
            <a:avLst>
              <a:gd name="adj1" fmla="val -64901"/>
              <a:gd name="adj2" fmla="val -122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Смирнова Елена</a:t>
            </a:r>
          </a:p>
          <a:p>
            <a:pPr algn="ctr"/>
            <a:r>
              <a:rPr lang="ru-RU" dirty="0" smtClean="0"/>
              <a:t>89</a:t>
            </a:r>
            <a:r>
              <a:rPr lang="en-US" dirty="0" smtClean="0"/>
              <a:t>605123143</a:t>
            </a:r>
            <a:endParaRPr lang="ru-RU" dirty="0" smtClean="0"/>
          </a:p>
          <a:p>
            <a:pPr algn="ctr"/>
            <a:r>
              <a:rPr lang="en-US" dirty="0" err="1" smtClean="0"/>
              <a:t>b</a:t>
            </a:r>
            <a:r>
              <a:rPr lang="en-US" dirty="0" err="1" smtClean="0"/>
              <a:t>ankirsha.smirnova</a:t>
            </a:r>
            <a:r>
              <a:rPr lang="en-US" dirty="0" smtClean="0"/>
              <a:t>@</a:t>
            </a:r>
          </a:p>
          <a:p>
            <a:pPr algn="ctr"/>
            <a:r>
              <a:rPr lang="en-US" dirty="0" smtClean="0"/>
              <a:t>j</a:t>
            </a:r>
            <a:r>
              <a:rPr lang="en-US" dirty="0" smtClean="0"/>
              <a:t>andex.ru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071934" y="500042"/>
            <a:ext cx="2428892" cy="1428760"/>
          </a:xfrm>
          <a:prstGeom prst="wedgeRoundRectCallout">
            <a:avLst>
              <a:gd name="adj1" fmla="val 61747"/>
              <a:gd name="adj2" fmla="val -2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Сиксимова</a:t>
            </a:r>
            <a:r>
              <a:rPr lang="ru-RU" dirty="0" smtClean="0"/>
              <a:t> Марина</a:t>
            </a:r>
          </a:p>
          <a:p>
            <a:pPr algn="ctr"/>
            <a:r>
              <a:rPr lang="ru-RU" dirty="0" smtClean="0"/>
              <a:t>89109916171</a:t>
            </a:r>
          </a:p>
          <a:p>
            <a:pPr algn="ctr"/>
            <a:r>
              <a:rPr lang="en-US" dirty="0" smtClean="0"/>
              <a:t>marishka_777.91@mail.ru</a:t>
            </a:r>
            <a:endParaRPr lang="ru-RU" dirty="0"/>
          </a:p>
        </p:txBody>
      </p:sp>
    </p:spTree>
  </p:cSld>
  <p:clrMapOvr>
    <a:masterClrMapping/>
  </p:clrMapOvr>
  <p:transition advTm="10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ngtone-doorop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428604"/>
            <a:ext cx="304800" cy="304800"/>
          </a:xfrm>
          <a:prstGeom prst="rect">
            <a:avLst/>
          </a:prstGeom>
        </p:spPr>
      </p:pic>
      <p:pic>
        <p:nvPicPr>
          <p:cNvPr id="2" name="Рисунок 1" descr="3731_4 копия.jpg"/>
          <p:cNvPicPr>
            <a:picLocks noChangeAspect="1"/>
          </p:cNvPicPr>
          <p:nvPr/>
        </p:nvPicPr>
        <p:blipFill>
          <a:blip r:embed="rId5"/>
          <a:srcRect t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1804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1_4 копия.jpg"/>
          <p:cNvPicPr>
            <a:picLocks noChangeAspect="1"/>
          </p:cNvPicPr>
          <p:nvPr/>
        </p:nvPicPr>
        <p:blipFill>
          <a:blip r:embed="rId4">
            <a:lum bright="40000"/>
          </a:blip>
          <a:srcRect t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83134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Franklin Gothic Heavy" pitchFamily="34" charset="0"/>
              </a:rPr>
              <a:t>Наша цель: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Franklin Gothic Heavy" pitchFamily="34" charset="0"/>
              </a:rPr>
              <a:t>главное – победа, но и участие - тоже неплохо!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357430"/>
            <a:ext cx="529016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Franklin Gothic Heavy" pitchFamily="34" charset="0"/>
              </a:rPr>
              <a:t>Наши задачи:</a:t>
            </a:r>
          </a:p>
          <a:p>
            <a:pPr>
              <a:buFontTx/>
              <a:buChar char="-"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Franklin Gothic Heavy" pitchFamily="34" charset="0"/>
              </a:rPr>
              <a:t> Набраться опыта;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Franklin Gothic Heavy" pitchFamily="34" charset="0"/>
              </a:rPr>
              <a:t> Показать, на что способны;</a:t>
            </a:r>
          </a:p>
          <a:p>
            <a:pPr>
              <a:buFontTx/>
              <a:buChar char="-"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Franklin Gothic Heavy" pitchFamily="34" charset="0"/>
              </a:rPr>
              <a:t> Реализовать себя;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Franklin Gothic Heavy" pitchFamily="34" charset="0"/>
              </a:rPr>
              <a:t> Оценить свои возможности;</a:t>
            </a:r>
          </a:p>
          <a:p>
            <a:pPr>
              <a:buFontTx/>
              <a:buChar char="-"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Franklin Gothic Heavy" pitchFamily="34" charset="0"/>
              </a:rPr>
              <a:t> Ощутить командный дух.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Franklin Gothic Heavy" pitchFamily="34" charset="0"/>
            </a:endParaRPr>
          </a:p>
        </p:txBody>
      </p:sp>
      <p:pic>
        <p:nvPicPr>
          <p:cNvPr id="5" name="скован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731_4 копия.jpg"/>
          <p:cNvPicPr>
            <a:picLocks noChangeAspect="1"/>
          </p:cNvPicPr>
          <p:nvPr/>
        </p:nvPicPr>
        <p:blipFill>
          <a:blip r:embed="rId4"/>
          <a:srcRect t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180501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500042"/>
            <a:ext cx="1768073" cy="235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P1180502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192920">
            <a:off x="5563708" y="3666105"/>
            <a:ext cx="3077819" cy="230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80503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127669">
            <a:off x="3546949" y="637209"/>
            <a:ext cx="2762237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180504 - копия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862241">
            <a:off x="601326" y="3585169"/>
            <a:ext cx="3006357" cy="2254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1180505.JP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595272">
            <a:off x="3304380" y="3333937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180506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749978">
            <a:off x="5947857" y="698548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00034" y="714356"/>
            <a:ext cx="844654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Банкир должен быть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ерьезным и скучным?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Возможно!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тоже так думали…</a:t>
            </a: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 теперь мы другие!!!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9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690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1895">
            <a:off x="952384" y="385436"/>
            <a:ext cx="4052285" cy="6004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1785926"/>
            <a:ext cx="38275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Franklin Gothic Heavy" pitchFamily="34" charset="0"/>
              </a:rPr>
              <a:t>Мы носим яркие платья,</a:t>
            </a:r>
          </a:p>
          <a:p>
            <a:r>
              <a:rPr lang="ru-RU" sz="2000" dirty="0" smtClean="0">
                <a:latin typeface="Franklin Gothic Heavy" pitchFamily="34" charset="0"/>
              </a:rPr>
              <a:t>Мы меняем их как перчатки,</a:t>
            </a:r>
          </a:p>
          <a:p>
            <a:r>
              <a:rPr lang="ru-RU" sz="2000" dirty="0" smtClean="0">
                <a:latin typeface="Franklin Gothic Heavy" pitchFamily="34" charset="0"/>
              </a:rPr>
              <a:t>Но цели наши постоянны</a:t>
            </a:r>
          </a:p>
          <a:p>
            <a:r>
              <a:rPr lang="ru-RU" sz="2000" dirty="0" smtClean="0">
                <a:latin typeface="Franklin Gothic Heavy" pitchFamily="34" charset="0"/>
              </a:rPr>
              <a:t>И едины:</a:t>
            </a:r>
          </a:p>
          <a:p>
            <a:r>
              <a:rPr lang="ru-RU" sz="2000" dirty="0" smtClean="0">
                <a:latin typeface="Franklin Gothic Heavy" pitchFamily="34" charset="0"/>
              </a:rPr>
              <a:t>Мы хотим стать банкирами!</a:t>
            </a:r>
            <a:endParaRPr lang="ru-RU" sz="2000" dirty="0">
              <a:latin typeface="Franklin Gothic Heavy" pitchFamily="34" charset="0"/>
            </a:endParaRPr>
          </a:p>
        </p:txBody>
      </p:sp>
      <p:pic>
        <p:nvPicPr>
          <p:cNvPr id="4" name="Orkestr Glena Miller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6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а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0"/>
            <a:ext cx="1319922" cy="1460091"/>
          </a:xfrm>
          <a:prstGeom prst="rect">
            <a:avLst/>
          </a:prstGeom>
        </p:spPr>
      </p:pic>
      <p:pic>
        <p:nvPicPr>
          <p:cNvPr id="4" name="Рисунок 3" descr="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60091" cy="1500174"/>
          </a:xfrm>
          <a:prstGeom prst="rect">
            <a:avLst/>
          </a:prstGeom>
        </p:spPr>
      </p:pic>
      <p:pic>
        <p:nvPicPr>
          <p:cNvPr id="5" name="Рисунок 4" descr="м ма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57166"/>
            <a:ext cx="1214446" cy="868169"/>
          </a:xfrm>
          <a:prstGeom prst="rect">
            <a:avLst/>
          </a:prstGeom>
        </p:spPr>
      </p:pic>
      <p:pic>
        <p:nvPicPr>
          <p:cNvPr id="6" name="Рисунок 5" descr="и ма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357166"/>
            <a:ext cx="1245777" cy="999868"/>
          </a:xfrm>
          <a:prstGeom prst="rect">
            <a:avLst/>
          </a:prstGeom>
        </p:spPr>
      </p:pic>
      <p:pic>
        <p:nvPicPr>
          <p:cNvPr id="8" name="Рисунок 7" descr="н ма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285728"/>
            <a:ext cx="1214446" cy="977126"/>
          </a:xfrm>
          <a:prstGeom prst="rect">
            <a:avLst/>
          </a:prstGeom>
        </p:spPr>
      </p:pic>
      <p:pic>
        <p:nvPicPr>
          <p:cNvPr id="7" name="Рисунок 6" descr="р мал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0232" y="357166"/>
            <a:ext cx="1317215" cy="1399818"/>
          </a:xfrm>
          <a:prstGeom prst="rect">
            <a:avLst/>
          </a:prstGeom>
        </p:spPr>
      </p:pic>
      <p:pic>
        <p:nvPicPr>
          <p:cNvPr id="9" name="Рисунок 8" descr="о мал.png"/>
          <p:cNvPicPr>
            <a:picLocks noChangeAspect="1"/>
          </p:cNvPicPr>
          <p:nvPr/>
        </p:nvPicPr>
        <p:blipFill>
          <a:blip r:embed="rId10" cstate="print"/>
          <a:srcRect l="29136"/>
          <a:stretch>
            <a:fillRect/>
          </a:stretch>
        </p:blipFill>
        <p:spPr>
          <a:xfrm>
            <a:off x="3643306" y="357166"/>
            <a:ext cx="804063" cy="888026"/>
          </a:xfrm>
          <a:prstGeom prst="rect">
            <a:avLst/>
          </a:prstGeom>
        </p:spPr>
      </p:pic>
      <p:pic>
        <p:nvPicPr>
          <p:cNvPr id="11" name="Рисунок 10" descr="а ма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4810" y="285728"/>
            <a:ext cx="1245777" cy="1145294"/>
          </a:xfrm>
          <a:prstGeom prst="rect">
            <a:avLst/>
          </a:prstGeom>
        </p:spPr>
      </p:pic>
      <p:pic>
        <p:nvPicPr>
          <p:cNvPr id="10" name="Рисунок 9" descr="в мал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7620" y="0"/>
            <a:ext cx="935175" cy="1388653"/>
          </a:xfrm>
          <a:prstGeom prst="rect">
            <a:avLst/>
          </a:prstGeom>
        </p:spPr>
      </p:pic>
      <p:pic>
        <p:nvPicPr>
          <p:cNvPr id="12" name="Рисунок 11" descr="л мал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29322" y="357166"/>
            <a:ext cx="1143008" cy="903881"/>
          </a:xfrm>
          <a:prstGeom prst="rect">
            <a:avLst/>
          </a:prstGeom>
        </p:spPr>
      </p:pic>
      <p:pic>
        <p:nvPicPr>
          <p:cNvPr id="14" name="Рисунок 13" descr="н ма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285728"/>
            <a:ext cx="1214446" cy="977126"/>
          </a:xfrm>
          <a:prstGeom prst="rect">
            <a:avLst/>
          </a:prstGeom>
        </p:spPr>
      </p:pic>
      <p:pic>
        <p:nvPicPr>
          <p:cNvPr id="13" name="Рисунок 12" descr="е мал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72264" y="428604"/>
            <a:ext cx="1031463" cy="819722"/>
          </a:xfrm>
          <a:prstGeom prst="rect">
            <a:avLst/>
          </a:prstGeom>
        </p:spPr>
      </p:pic>
      <p:pic>
        <p:nvPicPr>
          <p:cNvPr id="15" name="Рисунок 14" descr="а ма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43834" y="214290"/>
            <a:ext cx="1245777" cy="11452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0430" y="1500174"/>
            <a:ext cx="259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Lady-broker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2428868"/>
            <a:ext cx="4672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Область интересов: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конкуренция на рынке банковских услуг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анализ деятельности Сбербанка России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оценка кредитоспособности заемщиков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рынке кредитов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4500570"/>
            <a:ext cx="470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Цитата: «Чтобы продать что-то ненужное,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надо обмануть кого-то наивного!»</a:t>
            </a:r>
          </a:p>
        </p:txBody>
      </p:sp>
    </p:spTree>
  </p:cSld>
  <p:clrMapOvr>
    <a:masterClrMapping/>
  </p:clrMapOvr>
  <p:transition spd="med" advTm="912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ина копия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-142900"/>
            <a:ext cx="1245777" cy="1857388"/>
          </a:xfrm>
          <a:prstGeom prst="rect">
            <a:avLst/>
          </a:prstGeom>
        </p:spPr>
      </p:pic>
      <p:pic>
        <p:nvPicPr>
          <p:cNvPr id="7" name="Рисунок 6" descr="к ма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64758"/>
            <a:ext cx="928694" cy="1071613"/>
          </a:xfrm>
          <a:prstGeom prst="rect">
            <a:avLst/>
          </a:prstGeom>
        </p:spPr>
      </p:pic>
      <p:pic>
        <p:nvPicPr>
          <p:cNvPr id="6" name="Рисунок 5" descr="и ма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500042"/>
            <a:ext cx="888588" cy="928430"/>
          </a:xfrm>
          <a:prstGeom prst="rect">
            <a:avLst/>
          </a:prstGeom>
        </p:spPr>
      </p:pic>
      <p:pic>
        <p:nvPicPr>
          <p:cNvPr id="9" name="Рисунок 8" descr="и ма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500042"/>
            <a:ext cx="888588" cy="928430"/>
          </a:xfrm>
          <a:prstGeom prst="rect">
            <a:avLst/>
          </a:prstGeom>
        </p:spPr>
      </p:pic>
      <p:pic>
        <p:nvPicPr>
          <p:cNvPr id="8" name="Рисунок 7" descr="с ма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500042"/>
            <a:ext cx="714380" cy="865078"/>
          </a:xfrm>
          <a:prstGeom prst="rect">
            <a:avLst/>
          </a:prstGeom>
        </p:spPr>
      </p:pic>
      <p:pic>
        <p:nvPicPr>
          <p:cNvPr id="10" name="Рисунок 9" descr="м ма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571480"/>
            <a:ext cx="1031464" cy="725293"/>
          </a:xfrm>
          <a:prstGeom prst="rect">
            <a:avLst/>
          </a:prstGeom>
        </p:spPr>
      </p:pic>
      <p:pic>
        <p:nvPicPr>
          <p:cNvPr id="11" name="Рисунок 10" descr="о мал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571480"/>
            <a:ext cx="888587" cy="747767"/>
          </a:xfrm>
          <a:prstGeom prst="rect">
            <a:avLst/>
          </a:prstGeom>
        </p:spPr>
      </p:pic>
      <p:pic>
        <p:nvPicPr>
          <p:cNvPr id="12" name="Рисунок 11" descr="в мал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142852"/>
            <a:ext cx="815627" cy="1317215"/>
          </a:xfrm>
          <a:prstGeom prst="rect">
            <a:avLst/>
          </a:prstGeom>
        </p:spPr>
      </p:pic>
      <p:pic>
        <p:nvPicPr>
          <p:cNvPr id="13" name="Рисунок 12" descr="а ма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500042"/>
            <a:ext cx="888587" cy="949839"/>
          </a:xfrm>
          <a:prstGeom prst="rect">
            <a:avLst/>
          </a:prstGeom>
        </p:spPr>
      </p:pic>
      <p:pic>
        <p:nvPicPr>
          <p:cNvPr id="14" name="Рисунок 13" descr="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3504" y="285728"/>
            <a:ext cx="1214446" cy="1206160"/>
          </a:xfrm>
          <a:prstGeom prst="rect">
            <a:avLst/>
          </a:prstGeom>
        </p:spPr>
      </p:pic>
      <p:pic>
        <p:nvPicPr>
          <p:cNvPr id="15" name="Рисунок 14" descr="а ма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500042"/>
            <a:ext cx="888587" cy="949839"/>
          </a:xfrm>
          <a:prstGeom prst="rect">
            <a:avLst/>
          </a:prstGeom>
        </p:spPr>
      </p:pic>
      <p:pic>
        <p:nvPicPr>
          <p:cNvPr id="17" name="Рисунок 16" descr="и ма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500042"/>
            <a:ext cx="888588" cy="928430"/>
          </a:xfrm>
          <a:prstGeom prst="rect">
            <a:avLst/>
          </a:prstGeom>
        </p:spPr>
      </p:pic>
      <p:pic>
        <p:nvPicPr>
          <p:cNvPr id="16" name="Рисунок 15" descr="р мал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86512" y="500042"/>
            <a:ext cx="928694" cy="1190590"/>
          </a:xfrm>
          <a:prstGeom prst="rect">
            <a:avLst/>
          </a:prstGeom>
        </p:spPr>
      </p:pic>
      <p:pic>
        <p:nvPicPr>
          <p:cNvPr id="18" name="Рисунок 17" descr="н мал.png"/>
          <p:cNvPicPr>
            <a:picLocks noChangeAspect="1"/>
          </p:cNvPicPr>
          <p:nvPr/>
        </p:nvPicPr>
        <p:blipFill>
          <a:blip r:embed="rId14" cstate="print"/>
          <a:srcRect l="35714"/>
          <a:stretch>
            <a:fillRect/>
          </a:stretch>
        </p:blipFill>
        <p:spPr>
          <a:xfrm>
            <a:off x="7500958" y="571480"/>
            <a:ext cx="642943" cy="791532"/>
          </a:xfrm>
          <a:prstGeom prst="rect">
            <a:avLst/>
          </a:prstGeom>
        </p:spPr>
      </p:pic>
      <p:pic>
        <p:nvPicPr>
          <p:cNvPr id="19" name="Рисунок 18" descr="а ма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6710" y="500042"/>
            <a:ext cx="888587" cy="9498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8992" y="1571612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energizer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2357430"/>
            <a:ext cx="4031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Область интересов: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оценка финансовой устойчивости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коммерческих банков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bg1"/>
                </a:solidFill>
              </a:rPr>
              <a:t>Рискориентированный</a:t>
            </a:r>
            <a:r>
              <a:rPr lang="ru-RU" dirty="0" smtClean="0">
                <a:solidFill>
                  <a:schemeClr val="bg1"/>
                </a:solidFill>
              </a:rPr>
              <a:t> банковский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менеджмент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4214818"/>
            <a:ext cx="515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Цитата: «Не надо все принимать на свой счет,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особенно если счет – банковский».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8361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rkestr Glena Miller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  <p:pic>
        <p:nvPicPr>
          <p:cNvPr id="5" name="Рисунок 4" descr="юля.jpg"/>
          <p:cNvPicPr>
            <a:picLocks noChangeAspect="1"/>
          </p:cNvPicPr>
          <p:nvPr/>
        </p:nvPicPr>
        <p:blipFill>
          <a:blip r:embed="rId5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г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0"/>
            <a:ext cx="1513684" cy="1674429"/>
          </a:xfrm>
          <a:prstGeom prst="rect">
            <a:avLst/>
          </a:prstGeom>
        </p:spPr>
      </p:pic>
      <p:pic>
        <p:nvPicPr>
          <p:cNvPr id="9" name="Рисунок 8" descr="о ма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642918"/>
            <a:ext cx="1071570" cy="726524"/>
          </a:xfrm>
          <a:prstGeom prst="rect">
            <a:avLst/>
          </a:prstGeom>
        </p:spPr>
      </p:pic>
      <p:pic>
        <p:nvPicPr>
          <p:cNvPr id="10" name="Рисунок 9" descr="р мал.png"/>
          <p:cNvPicPr>
            <a:picLocks noChangeAspect="1"/>
          </p:cNvPicPr>
          <p:nvPr/>
        </p:nvPicPr>
        <p:blipFill>
          <a:blip r:embed="rId8" cstate="print"/>
          <a:srcRect r="15354"/>
          <a:stretch>
            <a:fillRect/>
          </a:stretch>
        </p:blipFill>
        <p:spPr>
          <a:xfrm>
            <a:off x="1643042" y="500042"/>
            <a:ext cx="1071570" cy="1157072"/>
          </a:xfrm>
          <a:prstGeom prst="rect">
            <a:avLst/>
          </a:prstGeom>
        </p:spPr>
      </p:pic>
      <p:pic>
        <p:nvPicPr>
          <p:cNvPr id="13" name="Рисунок 12" descr="о мал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642918"/>
            <a:ext cx="1177922" cy="798631"/>
          </a:xfrm>
          <a:prstGeom prst="rect">
            <a:avLst/>
          </a:prstGeom>
        </p:spPr>
      </p:pic>
      <p:pic>
        <p:nvPicPr>
          <p:cNvPr id="12" name="Рисунок 11" descr="н мал.png"/>
          <p:cNvPicPr>
            <a:picLocks noChangeAspect="1"/>
          </p:cNvPicPr>
          <p:nvPr/>
        </p:nvPicPr>
        <p:blipFill>
          <a:blip r:embed="rId10" cstate="print"/>
          <a:srcRect l="12500"/>
          <a:stretch>
            <a:fillRect/>
          </a:stretch>
        </p:blipFill>
        <p:spPr>
          <a:xfrm>
            <a:off x="3071802" y="642918"/>
            <a:ext cx="1000132" cy="785818"/>
          </a:xfrm>
          <a:prstGeom prst="rect">
            <a:avLst/>
          </a:prstGeom>
        </p:spPr>
      </p:pic>
      <p:pic>
        <p:nvPicPr>
          <p:cNvPr id="15" name="Рисунок 14" descr="а мал.png"/>
          <p:cNvPicPr>
            <a:picLocks noChangeAspect="1"/>
          </p:cNvPicPr>
          <p:nvPr/>
        </p:nvPicPr>
        <p:blipFill>
          <a:blip r:embed="rId11" cstate="print"/>
          <a:srcRect l="13043"/>
          <a:stretch>
            <a:fillRect/>
          </a:stretch>
        </p:blipFill>
        <p:spPr>
          <a:xfrm>
            <a:off x="4572000" y="571480"/>
            <a:ext cx="1341209" cy="1054995"/>
          </a:xfrm>
          <a:prstGeom prst="rect">
            <a:avLst/>
          </a:prstGeom>
        </p:spPr>
      </p:pic>
      <p:pic>
        <p:nvPicPr>
          <p:cNvPr id="14" name="Рисунок 13" descr="в мал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00496" y="285728"/>
            <a:ext cx="1143008" cy="1357491"/>
          </a:xfrm>
          <a:prstGeom prst="rect">
            <a:avLst/>
          </a:prstGeom>
        </p:spPr>
      </p:pic>
      <p:pic>
        <p:nvPicPr>
          <p:cNvPr id="11" name="Рисунок 10" descr="ю мал.png"/>
          <p:cNvPicPr>
            <a:picLocks noChangeAspect="1"/>
          </p:cNvPicPr>
          <p:nvPr/>
        </p:nvPicPr>
        <p:blipFill>
          <a:blip r:embed="rId13" cstate="print"/>
          <a:srcRect l="18750"/>
          <a:stretch>
            <a:fillRect/>
          </a:stretch>
        </p:blipFill>
        <p:spPr>
          <a:xfrm>
            <a:off x="2571736" y="642918"/>
            <a:ext cx="928694" cy="731278"/>
          </a:xfrm>
          <a:prstGeom prst="rect">
            <a:avLst/>
          </a:prstGeom>
        </p:spPr>
      </p:pic>
      <p:pic>
        <p:nvPicPr>
          <p:cNvPr id="17" name="Рисунок 16" descr="л мал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86578" y="627954"/>
            <a:ext cx="1000132" cy="790642"/>
          </a:xfrm>
          <a:prstGeom prst="rect">
            <a:avLst/>
          </a:prstGeom>
        </p:spPr>
      </p:pic>
      <p:pic>
        <p:nvPicPr>
          <p:cNvPr id="16" name="Рисунок 15" descr="ю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15008" y="214290"/>
            <a:ext cx="1571636" cy="1493340"/>
          </a:xfrm>
          <a:prstGeom prst="rect">
            <a:avLst/>
          </a:prstGeom>
        </p:spPr>
      </p:pic>
      <p:pic>
        <p:nvPicPr>
          <p:cNvPr id="18" name="Рисунок 17" descr="и мал.png"/>
          <p:cNvPicPr>
            <a:picLocks noChangeAspect="1"/>
          </p:cNvPicPr>
          <p:nvPr/>
        </p:nvPicPr>
        <p:blipFill>
          <a:blip r:embed="rId16" cstate="print"/>
          <a:srcRect l="18699"/>
          <a:stretch>
            <a:fillRect/>
          </a:stretch>
        </p:blipFill>
        <p:spPr>
          <a:xfrm>
            <a:off x="7500958" y="576596"/>
            <a:ext cx="857256" cy="880451"/>
          </a:xfrm>
          <a:prstGeom prst="rect">
            <a:avLst/>
          </a:prstGeom>
        </p:spPr>
      </p:pic>
      <p:pic>
        <p:nvPicPr>
          <p:cNvPr id="19" name="Рисунок 18" descr="я мал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48000" y="571480"/>
            <a:ext cx="1196000" cy="8204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0430" y="1714488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Supermo</a:t>
            </a:r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2800" dirty="0" err="1" smtClean="0">
                <a:solidFill>
                  <a:schemeClr val="bg1"/>
                </a:solidFill>
                <a:latin typeface="Algerian" pitchFamily="82" charset="0"/>
              </a:rPr>
              <a:t>her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2643182"/>
            <a:ext cx="4173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Область интересов: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деятельность Центрального банка,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денежно-кредитная политика,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финансовые вычисления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4500570"/>
            <a:ext cx="4348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Цитата: «Всегда выбирайте самый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трудный путь - на нем вы не встретите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конкурентов!»</a:t>
            </a:r>
          </a:p>
        </p:txBody>
      </p:sp>
    </p:spTree>
  </p:cSld>
  <p:clrMapOvr>
    <a:masterClrMapping/>
  </p:clrMapOvr>
  <p:transition spd="med" advTm="9392">
    <p:dissolve/>
  </p:transition>
  <p:timing>
    <p:tnLst>
      <p:par>
        <p:cTn id="1" dur="indefinite" restart="never" nodeType="tmRoot">
          <p:childTnLst>
            <p:audio>
              <p:cMediaNode numSld="15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L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52"/>
            <a:ext cx="735139" cy="804858"/>
          </a:xfrm>
          <a:prstGeom prst="rect">
            <a:avLst/>
          </a:prstGeom>
          <a:noFill/>
        </p:spPr>
      </p:pic>
      <p:pic>
        <p:nvPicPr>
          <p:cNvPr id="3" name="Picture 18" descr="s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42852"/>
            <a:ext cx="564461" cy="770234"/>
          </a:xfrm>
          <a:prstGeom prst="rect">
            <a:avLst/>
          </a:prstGeom>
          <a:noFill/>
        </p:spPr>
      </p:pic>
      <p:pic>
        <p:nvPicPr>
          <p:cNvPr id="4" name="Picture 11" descr="L_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42852"/>
            <a:ext cx="298277" cy="838196"/>
          </a:xfrm>
          <a:prstGeom prst="rect">
            <a:avLst/>
          </a:prstGeom>
          <a:noFill/>
        </p:spPr>
      </p:pic>
      <p:pic>
        <p:nvPicPr>
          <p:cNvPr id="5" name="Picture 23" descr="s_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42852"/>
            <a:ext cx="594551" cy="795334"/>
          </a:xfrm>
          <a:prstGeom prst="rect">
            <a:avLst/>
          </a:prstGeom>
          <a:noFill/>
        </p:spPr>
      </p:pic>
      <p:pic>
        <p:nvPicPr>
          <p:cNvPr id="6" name="Picture 17" descr="L_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214290"/>
            <a:ext cx="615527" cy="661982"/>
          </a:xfrm>
          <a:prstGeom prst="rect">
            <a:avLst/>
          </a:prstGeom>
          <a:noFill/>
        </p:spPr>
      </p:pic>
      <p:pic>
        <p:nvPicPr>
          <p:cNvPr id="8" name="Picture 26" descr="s_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857620" y="224466"/>
            <a:ext cx="714380" cy="727368"/>
          </a:xfrm>
          <a:prstGeom prst="rect">
            <a:avLst/>
          </a:prstGeom>
          <a:noFill/>
        </p:spPr>
      </p:pic>
      <p:pic>
        <p:nvPicPr>
          <p:cNvPr id="9" name="Picture 26" descr="L_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6270" y="246468"/>
            <a:ext cx="628672" cy="782195"/>
          </a:xfrm>
          <a:prstGeom prst="rect">
            <a:avLst/>
          </a:prstGeom>
          <a:noFill/>
        </p:spPr>
      </p:pic>
      <p:pic>
        <p:nvPicPr>
          <p:cNvPr id="12" name="Picture 11" descr="L_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214290"/>
            <a:ext cx="271024" cy="761612"/>
          </a:xfrm>
          <a:prstGeom prst="rect">
            <a:avLst/>
          </a:prstGeom>
          <a:noFill/>
        </p:spPr>
      </p:pic>
      <p:pic>
        <p:nvPicPr>
          <p:cNvPr id="13" name="Picture 10" descr="L_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214290"/>
            <a:ext cx="642942" cy="805443"/>
          </a:xfrm>
          <a:prstGeom prst="rect">
            <a:avLst/>
          </a:prstGeom>
          <a:noFill/>
        </p:spPr>
      </p:pic>
      <p:pic>
        <p:nvPicPr>
          <p:cNvPr id="14" name="Picture 18" descr="s_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285728"/>
            <a:ext cx="705042" cy="631429"/>
          </a:xfrm>
          <a:prstGeom prst="rect">
            <a:avLst/>
          </a:prstGeom>
          <a:noFill/>
        </p:spPr>
      </p:pic>
      <p:pic>
        <p:nvPicPr>
          <p:cNvPr id="15" name="Picture 11" descr="L_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9766" y="272875"/>
            <a:ext cx="372564" cy="687144"/>
          </a:xfrm>
          <a:prstGeom prst="rect">
            <a:avLst/>
          </a:prstGeom>
          <a:noFill/>
        </p:spPr>
      </p:pic>
      <p:pic>
        <p:nvPicPr>
          <p:cNvPr id="16" name="Picture 17" descr="s_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85918" y="1071546"/>
            <a:ext cx="571504" cy="713515"/>
          </a:xfrm>
          <a:prstGeom prst="rect">
            <a:avLst/>
          </a:prstGeom>
          <a:noFill/>
        </p:spPr>
      </p:pic>
      <p:pic>
        <p:nvPicPr>
          <p:cNvPr id="17" name="Picture 24" descr="s_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>
            <a:off x="2357422" y="1000108"/>
            <a:ext cx="500066" cy="733910"/>
          </a:xfrm>
          <a:prstGeom prst="rect">
            <a:avLst/>
          </a:prstGeom>
          <a:noFill/>
        </p:spPr>
      </p:pic>
      <p:pic>
        <p:nvPicPr>
          <p:cNvPr id="18" name="Picture 3" descr="L_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28926" y="1071546"/>
            <a:ext cx="642942" cy="761511"/>
          </a:xfrm>
          <a:prstGeom prst="rect">
            <a:avLst/>
          </a:prstGeom>
          <a:noFill/>
        </p:spPr>
      </p:pic>
      <p:pic>
        <p:nvPicPr>
          <p:cNvPr id="20" name="Picture 5" descr="L_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0430" y="1071546"/>
            <a:ext cx="642942" cy="747912"/>
          </a:xfrm>
          <a:prstGeom prst="rect">
            <a:avLst/>
          </a:prstGeom>
          <a:noFill/>
        </p:spPr>
      </p:pic>
      <p:pic>
        <p:nvPicPr>
          <p:cNvPr id="21" name="Picture 22" descr="L_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43372" y="1142984"/>
            <a:ext cx="560068" cy="666817"/>
          </a:xfrm>
          <a:prstGeom prst="rect">
            <a:avLst/>
          </a:prstGeom>
          <a:noFill/>
        </p:spPr>
      </p:pic>
      <p:pic>
        <p:nvPicPr>
          <p:cNvPr id="22" name="Picture 4" descr="L_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3438" y="1142984"/>
            <a:ext cx="571504" cy="684904"/>
          </a:xfrm>
          <a:prstGeom prst="rect">
            <a:avLst/>
          </a:prstGeom>
          <a:noFill/>
        </p:spPr>
      </p:pic>
      <p:pic>
        <p:nvPicPr>
          <p:cNvPr id="23" name="Picture 17" descr="L_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142984"/>
            <a:ext cx="615527" cy="661982"/>
          </a:xfrm>
          <a:prstGeom prst="rect">
            <a:avLst/>
          </a:prstGeom>
          <a:noFill/>
        </p:spPr>
      </p:pic>
      <p:pic>
        <p:nvPicPr>
          <p:cNvPr id="24" name="Picture 4" descr="L_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57884" y="1142984"/>
            <a:ext cx="571504" cy="684904"/>
          </a:xfrm>
          <a:prstGeom prst="rect">
            <a:avLst/>
          </a:prstGeom>
          <a:noFill/>
        </p:spPr>
      </p:pic>
      <p:pic>
        <p:nvPicPr>
          <p:cNvPr id="25" name="Picture 3" descr="L_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29388" y="1214422"/>
            <a:ext cx="571504" cy="676898"/>
          </a:xfrm>
          <a:prstGeom prst="rect">
            <a:avLst/>
          </a:prstGeom>
          <a:noFill/>
        </p:spPr>
      </p:pic>
      <p:pic>
        <p:nvPicPr>
          <p:cNvPr id="26" name="Picture 22" descr="L_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00892" y="1214422"/>
            <a:ext cx="571504" cy="680433"/>
          </a:xfrm>
          <a:prstGeom prst="rect">
            <a:avLst/>
          </a:prstGeom>
          <a:noFill/>
        </p:spPr>
      </p:pic>
      <p:pic>
        <p:nvPicPr>
          <p:cNvPr id="27" name="Picture 18" descr="s_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1214422"/>
            <a:ext cx="516352" cy="704588"/>
          </a:xfrm>
          <a:prstGeom prst="rect">
            <a:avLst/>
          </a:prstGeom>
          <a:noFill/>
        </p:spPr>
      </p:pic>
      <p:pic>
        <p:nvPicPr>
          <p:cNvPr id="28" name="Picture 4" descr="L_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785926"/>
            <a:ext cx="571504" cy="684904"/>
          </a:xfrm>
          <a:prstGeom prst="rect">
            <a:avLst/>
          </a:prstGeom>
          <a:noFill/>
        </p:spPr>
      </p:pic>
      <p:pic>
        <p:nvPicPr>
          <p:cNvPr id="29" name="Picture 23" descr="s_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142976" y="1785926"/>
            <a:ext cx="594552" cy="795334"/>
          </a:xfrm>
          <a:prstGeom prst="rect">
            <a:avLst/>
          </a:prstGeom>
          <a:noFill/>
        </p:spPr>
      </p:pic>
      <p:pic>
        <p:nvPicPr>
          <p:cNvPr id="30" name="Picture 25" descr="s_u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57356" y="1857364"/>
            <a:ext cx="642942" cy="737268"/>
          </a:xfrm>
          <a:prstGeom prst="rect">
            <a:avLst/>
          </a:prstGeom>
          <a:noFill/>
        </p:spPr>
      </p:pic>
      <p:pic>
        <p:nvPicPr>
          <p:cNvPr id="32" name="Picture 22" descr="L_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43174" y="1928802"/>
            <a:ext cx="560068" cy="666817"/>
          </a:xfrm>
          <a:prstGeom prst="rect">
            <a:avLst/>
          </a:prstGeom>
          <a:noFill/>
        </p:spPr>
      </p:pic>
      <p:pic>
        <p:nvPicPr>
          <p:cNvPr id="33" name="Picture 4" descr="L_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14678" y="1928802"/>
            <a:ext cx="571504" cy="684904"/>
          </a:xfrm>
          <a:prstGeom prst="rect">
            <a:avLst/>
          </a:prstGeom>
          <a:noFill/>
        </p:spPr>
      </p:pic>
      <p:pic>
        <p:nvPicPr>
          <p:cNvPr id="34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57620" y="1928802"/>
            <a:ext cx="555694" cy="733420"/>
          </a:xfrm>
          <a:prstGeom prst="rect">
            <a:avLst/>
          </a:prstGeom>
          <a:noFill/>
        </p:spPr>
      </p:pic>
      <p:pic>
        <p:nvPicPr>
          <p:cNvPr id="35" name="Picture 19" descr="!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500562" y="1785926"/>
            <a:ext cx="346389" cy="981076"/>
          </a:xfrm>
          <a:prstGeom prst="rect">
            <a:avLst/>
          </a:prstGeom>
          <a:noFill/>
        </p:spPr>
      </p:pic>
      <p:pic>
        <p:nvPicPr>
          <p:cNvPr id="36" name="Picture 15" descr="L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735139" cy="804858"/>
          </a:xfrm>
          <a:prstGeom prst="rect">
            <a:avLst/>
          </a:prstGeom>
          <a:noFill/>
        </p:spPr>
      </p:pic>
      <p:pic>
        <p:nvPicPr>
          <p:cNvPr id="37" name="Picture 18" descr="s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86058"/>
            <a:ext cx="564461" cy="770234"/>
          </a:xfrm>
          <a:prstGeom prst="rect">
            <a:avLst/>
          </a:prstGeom>
          <a:noFill/>
        </p:spPr>
      </p:pic>
      <p:pic>
        <p:nvPicPr>
          <p:cNvPr id="38" name="Picture 11" descr="L_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786058"/>
            <a:ext cx="298277" cy="838196"/>
          </a:xfrm>
          <a:prstGeom prst="rect">
            <a:avLst/>
          </a:prstGeom>
          <a:noFill/>
        </p:spPr>
      </p:pic>
      <p:pic>
        <p:nvPicPr>
          <p:cNvPr id="39" name="Picture 17" descr="s_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0364" y="2786058"/>
            <a:ext cx="571504" cy="713515"/>
          </a:xfrm>
          <a:prstGeom prst="rect">
            <a:avLst/>
          </a:prstGeom>
          <a:noFill/>
        </p:spPr>
      </p:pic>
      <p:pic>
        <p:nvPicPr>
          <p:cNvPr id="40" name="Picture 15" descr="L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86058"/>
            <a:ext cx="735139" cy="804858"/>
          </a:xfrm>
          <a:prstGeom prst="rect">
            <a:avLst/>
          </a:prstGeom>
          <a:noFill/>
        </p:spPr>
      </p:pic>
      <p:pic>
        <p:nvPicPr>
          <p:cNvPr id="41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929190" y="2857496"/>
            <a:ext cx="555694" cy="733420"/>
          </a:xfrm>
          <a:prstGeom prst="rect">
            <a:avLst/>
          </a:prstGeom>
          <a:noFill/>
        </p:spPr>
      </p:pic>
      <p:pic>
        <p:nvPicPr>
          <p:cNvPr id="42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86248" y="2857496"/>
            <a:ext cx="555694" cy="733420"/>
          </a:xfrm>
          <a:prstGeom prst="rect">
            <a:avLst/>
          </a:prstGeom>
          <a:noFill/>
        </p:spPr>
      </p:pic>
      <p:pic>
        <p:nvPicPr>
          <p:cNvPr id="43" name="Picture 15" descr="L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496"/>
            <a:ext cx="735139" cy="804858"/>
          </a:xfrm>
          <a:prstGeom prst="rect">
            <a:avLst/>
          </a:prstGeom>
          <a:noFill/>
        </p:spPr>
      </p:pic>
      <p:pic>
        <p:nvPicPr>
          <p:cNvPr id="44" name="Picture 18" descr="s_n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928926" y="3571876"/>
            <a:ext cx="653084" cy="761149"/>
          </a:xfrm>
          <a:prstGeom prst="rect">
            <a:avLst/>
          </a:prstGeom>
          <a:noFill/>
        </p:spPr>
      </p:pic>
      <p:pic>
        <p:nvPicPr>
          <p:cNvPr id="45" name="Picture 20" descr="s_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43306" y="3643314"/>
            <a:ext cx="571504" cy="720060"/>
          </a:xfrm>
          <a:prstGeom prst="rect">
            <a:avLst/>
          </a:prstGeom>
          <a:noFill/>
        </p:spPr>
      </p:pic>
      <p:pic>
        <p:nvPicPr>
          <p:cNvPr id="46" name="Picture 25" descr="s_u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43570" y="3714752"/>
            <a:ext cx="642942" cy="737268"/>
          </a:xfrm>
          <a:prstGeom prst="rect">
            <a:avLst/>
          </a:prstGeom>
          <a:noFill/>
        </p:spPr>
      </p:pic>
      <p:pic>
        <p:nvPicPr>
          <p:cNvPr id="47" name="Picture 25" descr="s_u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86248" y="3643314"/>
            <a:ext cx="642942" cy="737268"/>
          </a:xfrm>
          <a:prstGeom prst="rect">
            <a:avLst/>
          </a:prstGeom>
          <a:noFill/>
        </p:spPr>
      </p:pic>
      <p:pic>
        <p:nvPicPr>
          <p:cNvPr id="48" name="Picture 10" descr="L_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00628" y="3714752"/>
            <a:ext cx="585917" cy="734005"/>
          </a:xfrm>
          <a:prstGeom prst="rect">
            <a:avLst/>
          </a:prstGeom>
          <a:noFill/>
        </p:spPr>
      </p:pic>
      <p:pic>
        <p:nvPicPr>
          <p:cNvPr id="49" name="Picture 15" descr="L_M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357950" y="3714752"/>
            <a:ext cx="642942" cy="703917"/>
          </a:xfrm>
          <a:prstGeom prst="rect">
            <a:avLst/>
          </a:prstGeom>
          <a:noFill/>
        </p:spPr>
      </p:pic>
      <p:pic>
        <p:nvPicPr>
          <p:cNvPr id="50" name="Picture 3" descr="L_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72330" y="3786190"/>
            <a:ext cx="571504" cy="676898"/>
          </a:xfrm>
          <a:prstGeom prst="rect">
            <a:avLst/>
          </a:prstGeom>
          <a:noFill/>
        </p:spPr>
      </p:pic>
      <p:pic>
        <p:nvPicPr>
          <p:cNvPr id="51" name="Picture 22" descr="L_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72396" y="3786190"/>
            <a:ext cx="571504" cy="680433"/>
          </a:xfrm>
          <a:prstGeom prst="rect">
            <a:avLst/>
          </a:prstGeom>
          <a:noFill/>
        </p:spPr>
      </p:pic>
      <p:pic>
        <p:nvPicPr>
          <p:cNvPr id="52" name="Picture 18" descr="s_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3786190"/>
            <a:ext cx="516352" cy="704588"/>
          </a:xfrm>
          <a:prstGeom prst="rect">
            <a:avLst/>
          </a:prstGeom>
          <a:noFill/>
        </p:spPr>
      </p:pic>
      <p:pic>
        <p:nvPicPr>
          <p:cNvPr id="53" name="Picture 10" descr="L_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4286256"/>
            <a:ext cx="585917" cy="734005"/>
          </a:xfrm>
          <a:prstGeom prst="rect">
            <a:avLst/>
          </a:prstGeom>
          <a:noFill/>
        </p:spPr>
      </p:pic>
      <p:pic>
        <p:nvPicPr>
          <p:cNvPr id="54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71472" y="4357694"/>
            <a:ext cx="555694" cy="733420"/>
          </a:xfrm>
          <a:prstGeom prst="rect">
            <a:avLst/>
          </a:prstGeom>
          <a:noFill/>
        </p:spPr>
      </p:pic>
      <p:pic>
        <p:nvPicPr>
          <p:cNvPr id="55" name="Picture 5" descr="L_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1538" y="4357694"/>
            <a:ext cx="642942" cy="747912"/>
          </a:xfrm>
          <a:prstGeom prst="rect">
            <a:avLst/>
          </a:prstGeom>
          <a:noFill/>
        </p:spPr>
      </p:pic>
      <p:pic>
        <p:nvPicPr>
          <p:cNvPr id="56" name="Picture 22" descr="L_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43042" y="4357694"/>
            <a:ext cx="560068" cy="666817"/>
          </a:xfrm>
          <a:prstGeom prst="rect">
            <a:avLst/>
          </a:prstGeom>
          <a:noFill/>
        </p:spPr>
      </p:pic>
      <p:pic>
        <p:nvPicPr>
          <p:cNvPr id="57" name="Picture 3" descr="L_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71670" y="4357694"/>
            <a:ext cx="642942" cy="761511"/>
          </a:xfrm>
          <a:prstGeom prst="rect">
            <a:avLst/>
          </a:prstGeom>
          <a:noFill/>
        </p:spPr>
      </p:pic>
      <p:pic>
        <p:nvPicPr>
          <p:cNvPr id="58" name="Picture 10" descr="L_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43174" y="4357694"/>
            <a:ext cx="585917" cy="734005"/>
          </a:xfrm>
          <a:prstGeom prst="rect">
            <a:avLst/>
          </a:prstGeom>
          <a:noFill/>
        </p:spPr>
      </p:pic>
      <p:pic>
        <p:nvPicPr>
          <p:cNvPr id="59" name="Picture 23" descr="s_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429132"/>
            <a:ext cx="594551" cy="795334"/>
          </a:xfrm>
          <a:prstGeom prst="rect">
            <a:avLst/>
          </a:prstGeom>
          <a:noFill/>
        </p:spPr>
      </p:pic>
      <p:pic>
        <p:nvPicPr>
          <p:cNvPr id="60" name="Picture 3" descr="L_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44" y="4500570"/>
            <a:ext cx="642942" cy="761511"/>
          </a:xfrm>
          <a:prstGeom prst="rect">
            <a:avLst/>
          </a:prstGeom>
          <a:noFill/>
        </p:spPr>
      </p:pic>
      <p:pic>
        <p:nvPicPr>
          <p:cNvPr id="61" name="Picture 20" descr="s_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86248" y="4500570"/>
            <a:ext cx="571504" cy="720060"/>
          </a:xfrm>
          <a:prstGeom prst="rect">
            <a:avLst/>
          </a:prstGeom>
          <a:noFill/>
        </p:spPr>
      </p:pic>
      <p:pic>
        <p:nvPicPr>
          <p:cNvPr id="62" name="Picture 22" descr="L_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86314" y="4572008"/>
            <a:ext cx="571504" cy="680433"/>
          </a:xfrm>
          <a:prstGeom prst="rect">
            <a:avLst/>
          </a:prstGeom>
          <a:noFill/>
        </p:spPr>
      </p:pic>
      <p:pic>
        <p:nvPicPr>
          <p:cNvPr id="63" name="Picture 10" descr="L_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86380" y="4572008"/>
            <a:ext cx="585917" cy="734005"/>
          </a:xfrm>
          <a:prstGeom prst="rect">
            <a:avLst/>
          </a:prstGeom>
          <a:noFill/>
        </p:spPr>
      </p:pic>
      <p:pic>
        <p:nvPicPr>
          <p:cNvPr id="64" name="Picture 18" descr="s_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4643446"/>
            <a:ext cx="705042" cy="631429"/>
          </a:xfrm>
          <a:prstGeom prst="rect">
            <a:avLst/>
          </a:prstGeom>
          <a:noFill/>
        </p:spPr>
      </p:pic>
      <p:pic>
        <p:nvPicPr>
          <p:cNvPr id="65" name="Picture 11" descr="L_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6890" y="4630593"/>
            <a:ext cx="372564" cy="687144"/>
          </a:xfrm>
          <a:prstGeom prst="rect">
            <a:avLst/>
          </a:prstGeom>
          <a:noFill/>
        </p:spPr>
      </p:pic>
      <p:pic>
        <p:nvPicPr>
          <p:cNvPr id="66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29454" y="4714884"/>
            <a:ext cx="555694" cy="733420"/>
          </a:xfrm>
          <a:prstGeom prst="rect">
            <a:avLst/>
          </a:prstGeom>
          <a:noFill/>
        </p:spPr>
      </p:pic>
      <p:pic>
        <p:nvPicPr>
          <p:cNvPr id="67" name="Picture 20" descr="s_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714744" y="5429264"/>
            <a:ext cx="571504" cy="720060"/>
          </a:xfrm>
          <a:prstGeom prst="rect">
            <a:avLst/>
          </a:prstGeom>
          <a:noFill/>
        </p:spPr>
      </p:pic>
      <p:pic>
        <p:nvPicPr>
          <p:cNvPr id="68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57686" y="5429264"/>
            <a:ext cx="555694" cy="733420"/>
          </a:xfrm>
          <a:prstGeom prst="rect">
            <a:avLst/>
          </a:prstGeom>
          <a:noFill/>
        </p:spPr>
      </p:pic>
      <p:pic>
        <p:nvPicPr>
          <p:cNvPr id="69" name="Picture 7" descr="L_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43570" y="5500702"/>
            <a:ext cx="555694" cy="733420"/>
          </a:xfrm>
          <a:prstGeom prst="rect">
            <a:avLst/>
          </a:prstGeom>
          <a:noFill/>
        </p:spPr>
      </p:pic>
      <p:pic>
        <p:nvPicPr>
          <p:cNvPr id="70" name="Picture 7" descr="L_E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6200000">
            <a:off x="4889891" y="5468563"/>
            <a:ext cx="792979" cy="714380"/>
          </a:xfrm>
          <a:prstGeom prst="rect">
            <a:avLst/>
          </a:prstGeom>
          <a:noFill/>
        </p:spPr>
      </p:pic>
      <p:pic>
        <p:nvPicPr>
          <p:cNvPr id="71" name="Picture 10" descr="L_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215074" y="5500702"/>
            <a:ext cx="585917" cy="734005"/>
          </a:xfrm>
          <a:prstGeom prst="rect">
            <a:avLst/>
          </a:prstGeom>
          <a:noFill/>
        </p:spPr>
      </p:pic>
      <p:pic>
        <p:nvPicPr>
          <p:cNvPr id="72" name="Picture 25" descr="s_u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16" y="5500702"/>
            <a:ext cx="642942" cy="737268"/>
          </a:xfrm>
          <a:prstGeom prst="rect">
            <a:avLst/>
          </a:prstGeom>
          <a:noFill/>
        </p:spPr>
      </p:pic>
      <p:pic>
        <p:nvPicPr>
          <p:cNvPr id="73" name="Picture 20" descr="L_R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flipH="1">
            <a:off x="7572396" y="5500702"/>
            <a:ext cx="623835" cy="766762"/>
          </a:xfrm>
          <a:prstGeom prst="rect">
            <a:avLst/>
          </a:prstGeom>
          <a:noFill/>
        </p:spPr>
      </p:pic>
      <p:pic>
        <p:nvPicPr>
          <p:cNvPr id="74" name="Picture 19" descr="!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358214" y="5286388"/>
            <a:ext cx="346389" cy="9810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emplate">
  <a:themeElements>
    <a:clrScheme name="00001 1">
      <a:dk1>
        <a:srgbClr val="808080"/>
      </a:dk1>
      <a:lt1>
        <a:srgbClr val="EAEAEA"/>
      </a:lt1>
      <a:dk2>
        <a:srgbClr val="000000"/>
      </a:dk2>
      <a:lt2>
        <a:srgbClr val="FFFFFF"/>
      </a:lt2>
      <a:accent1>
        <a:srgbClr val="CC00FF"/>
      </a:accent1>
      <a:accent2>
        <a:srgbClr val="FF99FF"/>
      </a:accent2>
      <a:accent3>
        <a:srgbClr val="AAAAAA"/>
      </a:accent3>
      <a:accent4>
        <a:srgbClr val="C8C8C8"/>
      </a:accent4>
      <a:accent5>
        <a:srgbClr val="E2AAFF"/>
      </a:accent5>
      <a:accent6>
        <a:srgbClr val="E78AE7"/>
      </a:accent6>
      <a:hlink>
        <a:srgbClr val="3333FF"/>
      </a:hlink>
      <a:folHlink>
        <a:srgbClr val="0066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EAEAEA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FF99FF"/>
        </a:accent2>
        <a:accent3>
          <a:srgbClr val="AAAAAA"/>
        </a:accent3>
        <a:accent4>
          <a:srgbClr val="C8C8C8"/>
        </a:accent4>
        <a:accent5>
          <a:srgbClr val="E2AAFF"/>
        </a:accent5>
        <a:accent6>
          <a:srgbClr val="E78AE7"/>
        </a:accent6>
        <a:hlink>
          <a:srgbClr val="3333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0099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003399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FF3399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1118</TotalTime>
  <Words>212</Words>
  <Application>Microsoft PowerPoint</Application>
  <PresentationFormat>Экран (4:3)</PresentationFormat>
  <Paragraphs>64</Paragraphs>
  <Slides>10</Slides>
  <Notes>10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</dc:creator>
  <cp:lastModifiedBy>г</cp:lastModifiedBy>
  <cp:revision>107</cp:revision>
  <dcterms:created xsi:type="dcterms:W3CDTF">2011-09-13T09:44:46Z</dcterms:created>
  <dcterms:modified xsi:type="dcterms:W3CDTF">2011-09-19T11:28:47Z</dcterms:modified>
</cp:coreProperties>
</file>