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515-BC5A-4E55-8C7C-C19D1AF48DF4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1CF4-2179-4951-82E7-FADC353DC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9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515-BC5A-4E55-8C7C-C19D1AF48DF4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1CF4-2179-4951-82E7-FADC353DC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83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515-BC5A-4E55-8C7C-C19D1AF48DF4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1CF4-2179-4951-82E7-FADC353DC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30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515-BC5A-4E55-8C7C-C19D1AF48DF4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1CF4-2179-4951-82E7-FADC353DC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5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515-BC5A-4E55-8C7C-C19D1AF48DF4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1CF4-2179-4951-82E7-FADC353DC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37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515-BC5A-4E55-8C7C-C19D1AF48DF4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1CF4-2179-4951-82E7-FADC353DC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6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515-BC5A-4E55-8C7C-C19D1AF48DF4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1CF4-2179-4951-82E7-FADC353DC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6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515-BC5A-4E55-8C7C-C19D1AF48DF4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1CF4-2179-4951-82E7-FADC353DC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61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515-BC5A-4E55-8C7C-C19D1AF48DF4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1CF4-2179-4951-82E7-FADC353DC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7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515-BC5A-4E55-8C7C-C19D1AF48DF4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1CF4-2179-4951-82E7-FADC353DC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5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A515-BC5A-4E55-8C7C-C19D1AF48DF4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1CF4-2179-4951-82E7-FADC353DC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1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AA515-BC5A-4E55-8C7C-C19D1AF48DF4}" type="datetimeFigureOut">
              <a:rPr lang="ru-RU" smtClean="0"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61CF4-2179-4951-82E7-FADC353DC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1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" y="3549562"/>
            <a:ext cx="9120837" cy="33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352839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использовании научно-образовательного потенциала вузов и научных организаций для реализации стратегических проектов и инициатив в Ивановской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373216"/>
            <a:ext cx="6336704" cy="118024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Шарнин В.А., ректор </a:t>
            </a:r>
          </a:p>
          <a:p>
            <a:pPr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Ивановского государственного </a:t>
            </a:r>
          </a:p>
          <a:p>
            <a:pPr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химико-технологического университета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365964"/>
              </p:ext>
            </p:extLst>
          </p:nvPr>
        </p:nvGraphicFramePr>
        <p:xfrm>
          <a:off x="611560" y="5445224"/>
          <a:ext cx="10271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orelDRAW" r:id="rId4" imgW="2629510" imgH="1576730" progId="CorelDRAW.Graphic.13">
                  <p:embed/>
                </p:oleObj>
              </mc:Choice>
              <mc:Fallback>
                <p:oleObj name="CorelDRAW" r:id="rId4" imgW="2629510" imgH="1576730" progId="CorelDRAW.Graphic.1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445224"/>
                        <a:ext cx="1027113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14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t_y4mGj29Q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8"/>
            <a:ext cx="9144000" cy="61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aharov\AppData\Local\Temp\batBF2D.tmp\DSC02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27" y="764704"/>
            <a:ext cx="31683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5"/>
            <a:ext cx="547357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73216"/>
            <a:ext cx="4773613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7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 0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7" t="16930" r="9714"/>
          <a:stretch/>
        </p:blipFill>
        <p:spPr bwMode="auto">
          <a:xfrm>
            <a:off x="248462" y="537820"/>
            <a:ext cx="3240360" cy="52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исунок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063151"/>
            <a:ext cx="3361358" cy="231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6381328"/>
            <a:ext cx="5847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Фрагмент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радиопоглощающего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покрытия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«Терновник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ТГ»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1381" y="16848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Костюм-невидимка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>
            <a:fillRect/>
          </a:stretch>
        </p:blipFill>
        <p:spPr bwMode="auto">
          <a:xfrm>
            <a:off x="3707904" y="519661"/>
            <a:ext cx="344173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2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3672408" cy="606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Рисунок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3" t="18423" r="8109"/>
          <a:stretch/>
        </p:blipFill>
        <p:spPr bwMode="auto">
          <a:xfrm>
            <a:off x="4932040" y="116632"/>
            <a:ext cx="3096344" cy="60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3464" y="6211669"/>
            <a:ext cx="811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Модели одежды фирмы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Nina Ricci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металлизированных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тканей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1619250" y="578534"/>
            <a:ext cx="69131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Технология и оборудование для металлизации текстильных материалов методом магнетронного распыления</a:t>
            </a:r>
          </a:p>
        </p:txBody>
      </p:sp>
      <p:pic>
        <p:nvPicPr>
          <p:cNvPr id="313348" name="Picture 4" descr="Рисунок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82" y="1556792"/>
            <a:ext cx="2682875" cy="21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 descr="KPR-180MASC0025"/>
          <p:cNvSpPr>
            <a:spLocks noGrp="1" noChangeAspect="1" noChangeArrowheads="1"/>
          </p:cNvSpPr>
          <p:nvPr isPhoto="1"/>
        </p:nvSpPr>
        <p:spPr bwMode="auto">
          <a:xfrm>
            <a:off x="4756141" y="1772816"/>
            <a:ext cx="3488267" cy="2179712"/>
          </a:xfrm>
          <a:prstGeom prst="rect">
            <a:avLst/>
          </a:prstGeom>
          <a:blipFill dpi="0" rotWithShape="1">
            <a:blip r:embed="rId3"/>
            <a:srcRect/>
            <a:stretch>
              <a:fillRect b="-7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43991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3" y="4005064"/>
            <a:ext cx="4896545" cy="394385"/>
          </a:xfrm>
        </p:spPr>
        <p:txBody>
          <a:bodyPr>
            <a:no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KPR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-18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plasma machine 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MASCIONI, Italy)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 descr="aug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38" y="4725144"/>
            <a:ext cx="4248472" cy="18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196017" y="6519446"/>
            <a:ext cx="46085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KPR-200 plasma machine (BAIKSAN, Korea)</a:t>
            </a:r>
            <a:endParaRPr lang="ru-RU" altLang="ko-KR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5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96" y="4298483"/>
            <a:ext cx="2848249" cy="181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32584" y="6107698"/>
            <a:ext cx="3332162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Semi-industrial KPR-50/50 </a:t>
            </a:r>
          </a:p>
          <a:p>
            <a:pPr eaLnBrk="1" hangingPunct="1"/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plasma machine </a:t>
            </a:r>
            <a:r>
              <a:rPr lang="en-US" altLang="ko-KR" sz="1600" b="1" i="1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(China)</a:t>
            </a:r>
            <a:endParaRPr lang="ru-RU" altLang="ko-KR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69737" y="3861048"/>
            <a:ext cx="33843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 i="1" dirty="0"/>
              <a:t>KPR-200 and KPR-50/50 </a:t>
            </a:r>
            <a:r>
              <a:rPr lang="en-US" sz="1400" b="1" i="1" dirty="0" smtClean="0"/>
              <a:t>machines (Russia)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17467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Материалы и изделия на основе резинового порошка</a:t>
            </a:r>
          </a:p>
        </p:txBody>
      </p:sp>
      <p:pic>
        <p:nvPicPr>
          <p:cNvPr id="49156" name="Picture 4" descr="Изображение в плакатЭнтарА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00281"/>
            <a:ext cx="3672632" cy="229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067" y="5516563"/>
            <a:ext cx="92771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Материалы и изделия: рулонные материалы, ж/д прокладки, плиты ж/д переездов,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тротуарная плитка, низ обуви (подошва, каблук), шинки для различных тележек и т.п.</a:t>
            </a:r>
          </a:p>
        </p:txBody>
      </p:sp>
      <p:pic>
        <p:nvPicPr>
          <p:cNvPr id="8" name="Picture 7" descr="Рисунок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9" y="1412776"/>
            <a:ext cx="3097213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Рисунок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37" y="1198562"/>
            <a:ext cx="3097213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513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104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CorelDRAW X3 Graphic</vt:lpstr>
      <vt:lpstr>Об использовании научно-образовательного потенциала вузов и научных организаций для реализации стратегических проектов и инициатив в Ивановской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KPR-180 plasma machine (MASCIONI, Italy)</vt:lpstr>
      <vt:lpstr>Материалы и изделия на основе резинового порошка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использовании научно-образовательного потенциала вузов и научных организаций для реализации стратегических проектов и инициатив в Ивановской области</dc:title>
  <dc:creator>Zaharov</dc:creator>
  <cp:lastModifiedBy>Zaharov</cp:lastModifiedBy>
  <cp:revision>5</cp:revision>
  <dcterms:created xsi:type="dcterms:W3CDTF">2014-07-07T05:08:21Z</dcterms:created>
  <dcterms:modified xsi:type="dcterms:W3CDTF">2014-07-07T06:27:36Z</dcterms:modified>
</cp:coreProperties>
</file>