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8"/>
  </p:notesMasterIdLst>
  <p:sldIdLst>
    <p:sldId id="302" r:id="rId2"/>
    <p:sldId id="304" r:id="rId3"/>
    <p:sldId id="326" r:id="rId4"/>
    <p:sldId id="325" r:id="rId5"/>
    <p:sldId id="327" r:id="rId6"/>
    <p:sldId id="328" r:id="rId7"/>
  </p:sldIdLst>
  <p:sldSz cx="9144000" cy="6858000" type="screen4x3"/>
  <p:notesSz cx="6858000" cy="9144000"/>
  <p:custShowLst>
    <p:custShow name="Произвольный показ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4AC48"/>
    <a:srgbClr val="C3AB45"/>
    <a:srgbClr val="FF0000"/>
    <a:srgbClr val="BDA5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6455" autoAdjust="0"/>
  </p:normalViewPr>
  <p:slideViewPr>
    <p:cSldViewPr>
      <p:cViewPr>
        <p:scale>
          <a:sx n="110" d="100"/>
          <a:sy n="110" d="100"/>
        </p:scale>
        <p:origin x="-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C894F-E52C-462E-A3E3-2C289BB84089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FFBCE1-014A-4677-BC09-F10BF94A0DCE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</a:rPr>
            <a:t>Профессора</a:t>
          </a:r>
          <a:endParaRPr lang="ru-RU" sz="24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9B132F65-E571-4E3F-B66E-5ADBA35F44C1}" type="parTrans" cxnId="{67B397FD-351F-44A5-99DE-0392C3C96D0A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924D3867-B355-42C8-AA35-C830C9E6E63D}" type="sibTrans" cxnId="{67B397FD-351F-44A5-99DE-0392C3C96D0A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A14AB42F-82B2-45B8-BAE5-2AE4C9121F0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2 лет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AA073FC0-660C-4B74-95BA-23947C24D679}" type="parTrans" cxnId="{19350970-DE67-4189-B3FB-306EA9FA8461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7C122699-A1B6-4F3B-AB6A-9B513DC5AE73}" type="sibTrans" cxnId="{19350970-DE67-4189-B3FB-306EA9FA8461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4394FDC1-A29D-42C7-94A6-BBB96518987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чем на 0,25 ставки (по научной специальности- смотреть соответствие паспорту специальности) – </a:t>
          </a:r>
        </a:p>
        <a:p>
          <a:r>
            <a:rPr lang="ru-RU" sz="12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225 часов</a:t>
          </a:r>
          <a:endParaRPr lang="ru-RU" sz="1200" b="1" u="sng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1B0AAD6-2BB4-4F09-94E6-FF2A7D389360}" type="parTrans" cxnId="{A9524DB2-04BB-45AD-AE93-97432D1CD2AA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D4C86E27-5518-47D0-B3F9-59ADCC130CD5}" type="sibTrans" cxnId="{A9524DB2-04BB-45AD-AE93-97432D1CD2AA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2A4638FB-C7B1-47F2-8A23-45BA72FABF09}">
      <dgm:prSet phldrT="[Текст]" custT="1"/>
      <dgm:spPr/>
      <dgm:t>
        <a:bodyPr/>
        <a:lstStyle/>
        <a:p>
          <a:r>
            <a:rPr lang="ru-RU" sz="2400" b="1" i="1" dirty="0" smtClean="0">
              <a:solidFill>
                <a:schemeClr val="accent1">
                  <a:lumMod val="50000"/>
                </a:schemeClr>
              </a:solidFill>
            </a:rPr>
            <a:t>Доцента</a:t>
          </a:r>
          <a:endParaRPr lang="ru-RU" sz="24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C547183E-B824-481E-9421-004D3994B6D3}" type="parTrans" cxnId="{8713E7C3-DBB6-4038-B478-B64C1713AF4A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FF4A54A9-F756-4EEE-B421-F16357921042}" type="sibTrans" cxnId="{8713E7C3-DBB6-4038-B478-B64C1713AF4A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24048257-4299-4E4F-ABA6-755FBAD9AFC5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//-//-//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57DDCEF3-8C05-4A0B-8092-548E7BACB205}" type="parTrans" cxnId="{0739D9B6-4988-4B2B-8F23-5B85A8B74D8B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55D54566-2CA2-4D33-94D0-41EC2F133305}" type="sibTrans" cxnId="{0739D9B6-4988-4B2B-8F23-5B85A8B74D8B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C2D7D34D-C6F4-4A5E-9792-75312443C923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//-//-//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885E6844-4FD4-4D23-88CE-7CA982E48A2A}" type="parTrans" cxnId="{94B0A402-10EA-4DDC-B69E-903CA723ACE2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97F3DFBC-96B7-4691-80EE-B93FA07E2B03}" type="sibTrans" cxnId="{94B0A402-10EA-4DDC-B69E-903CA723ACE2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ACF835A5-0EC9-49ED-A48A-253C8948463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5 лет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3 года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A5326789-A74D-457F-A1CC-593E18112C44}" type="parTrans" cxnId="{36BF20D9-B9C5-4812-9AC5-7A0726EB3BBF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69413D21-6A46-4593-BD0C-678BA6EBA2AF}" type="sibTrans" cxnId="{36BF20D9-B9C5-4812-9AC5-7A0726EB3BBF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7CD28D8E-7B1F-4713-9533-2B7F3F02CE18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10 лет в организациях, в том числе не менее 5 лет стажа педагогической работы по научной специальности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16C0B35D-97BA-4432-9327-6FB04A428C06}" type="parTrans" cxnId="{04517577-18B7-4E0A-91D8-1324ECBDAF4D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F90CAF7F-0AA3-4615-8ECC-3CF80DD60869}" type="sibTrans" cxnId="{04517577-18B7-4E0A-91D8-1324ECBDAF4D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9BEF0E9E-5B77-4382-BD52-12451258DBAE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3 лиц, которым присуждены ученые степени  (тема 1-ого по научной специальности)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B65DDF03-4D12-443D-8CFA-B7FA05DB5E8A}" type="parTrans" cxnId="{AB543CAE-46E0-4A6F-A7ED-5185638D43E8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1F2E1F6E-8EF4-4A8C-AC5E-7ABB643A4324}" type="sibTrans" cxnId="{AB543CAE-46E0-4A6F-A7ED-5185638D43E8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B5CD7AFD-EC8B-4427-AE5E-6D7C6B0B96C7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50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3 учебных изданий и не менее 5 научных трудов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1E876518-2EA6-4CEB-AC73-8A164421C0DD}" type="parTrans" cxnId="{A9AF000D-E054-420A-B228-A5DEC9FA0487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55350305-2D7A-49AA-A6E5-853E4A69C947}" type="sibTrans" cxnId="{A9AF000D-E054-420A-B228-A5DEC9FA0487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0DED5C1A-34E2-41AB-961F-BEA552984227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3 учебников (учебных пособий) в соавторстве за последние 10 лет по научной специальности</a:t>
          </a:r>
          <a:endParaRPr lang="ru-RU" sz="1200" b="1" dirty="0">
            <a:solidFill>
              <a:schemeClr val="accent1">
                <a:lumMod val="50000"/>
              </a:schemeClr>
            </a:solidFill>
          </a:endParaRPr>
        </a:p>
      </dgm:t>
    </dgm:pt>
    <dgm:pt modelId="{FC9117B0-7411-4DDE-9290-E28A2A2C5406}" type="parTrans" cxnId="{9B4EF0BD-9ACB-4BD3-B18E-32F7BAD4A576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40A1563C-0435-42D7-A3C8-62B356EE9BE9}" type="sibTrans" cxnId="{9B4EF0BD-9ACB-4BD3-B18E-32F7BAD4A576}">
      <dgm:prSet/>
      <dgm:spPr/>
      <dgm:t>
        <a:bodyPr/>
        <a:lstStyle/>
        <a:p>
          <a:endParaRPr lang="ru-RU" sz="1200" b="1">
            <a:solidFill>
              <a:schemeClr val="accent1">
                <a:lumMod val="50000"/>
              </a:schemeClr>
            </a:solidFill>
          </a:endParaRPr>
        </a:p>
      </dgm:t>
    </dgm:pt>
    <dgm:pt modelId="{9E952947-CBC5-4EF9-BBE1-F7EC8FFB0E73}">
      <dgm:prSet custT="1"/>
      <dgm:spPr/>
      <dgm:t>
        <a:bodyPr/>
        <a:lstStyle/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20</a:t>
          </a:r>
        </a:p>
        <a:p>
          <a:r>
            <a:rPr lang="ru-RU" sz="1200" b="1" dirty="0" smtClean="0">
              <a:solidFill>
                <a:schemeClr val="accent1">
                  <a:lumMod val="50000"/>
                </a:schemeClr>
              </a:solidFill>
            </a:rPr>
            <a:t>не менее 2 учебных изданий и не менее 3 научных трудов</a:t>
          </a:r>
        </a:p>
      </dgm:t>
    </dgm:pt>
    <dgm:pt modelId="{09981757-AF6F-4800-B5CE-922BF3C188CC}" type="parTrans" cxnId="{B861BE0F-D965-499D-8FAF-E02C1559D8EF}">
      <dgm:prSet/>
      <dgm:spPr/>
      <dgm:t>
        <a:bodyPr/>
        <a:lstStyle/>
        <a:p>
          <a:endParaRPr lang="ru-RU"/>
        </a:p>
      </dgm:t>
    </dgm:pt>
    <dgm:pt modelId="{75B6525B-0D21-4EEB-AA38-A9372841F918}" type="sibTrans" cxnId="{B861BE0F-D965-499D-8FAF-E02C1559D8EF}">
      <dgm:prSet/>
      <dgm:spPr/>
      <dgm:t>
        <a:bodyPr/>
        <a:lstStyle/>
        <a:p>
          <a:endParaRPr lang="ru-RU"/>
        </a:p>
      </dgm:t>
    </dgm:pt>
    <dgm:pt modelId="{2FA4287F-9195-42EA-8435-1E939C6633A8}" type="pres">
      <dgm:prSet presAssocID="{977C894F-E52C-462E-A3E3-2C289BB840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F9D354-66C5-41A7-8A28-3C2C629ED125}" type="pres">
      <dgm:prSet presAssocID="{D3FFBCE1-014A-4677-BC09-F10BF94A0DCE}" presName="root" presStyleCnt="0"/>
      <dgm:spPr/>
    </dgm:pt>
    <dgm:pt modelId="{06F2FC8E-2DF8-4991-9452-86CFCE6DD053}" type="pres">
      <dgm:prSet presAssocID="{D3FFBCE1-014A-4677-BC09-F10BF94A0DCE}" presName="rootComposite" presStyleCnt="0"/>
      <dgm:spPr/>
    </dgm:pt>
    <dgm:pt modelId="{52D1EC86-D7A2-4547-8883-9A80FA8D01F8}" type="pres">
      <dgm:prSet presAssocID="{D3FFBCE1-014A-4677-BC09-F10BF94A0DCE}" presName="rootText" presStyleLbl="node1" presStyleIdx="0" presStyleCnt="2" custScaleX="211052" custScaleY="90909"/>
      <dgm:spPr/>
      <dgm:t>
        <a:bodyPr/>
        <a:lstStyle/>
        <a:p>
          <a:endParaRPr lang="ru-RU"/>
        </a:p>
      </dgm:t>
    </dgm:pt>
    <dgm:pt modelId="{EAC9E9A9-ED73-46D8-94B4-21A5328400AB}" type="pres">
      <dgm:prSet presAssocID="{D3FFBCE1-014A-4677-BC09-F10BF94A0DCE}" presName="rootConnector" presStyleLbl="node1" presStyleIdx="0" presStyleCnt="2"/>
      <dgm:spPr/>
      <dgm:t>
        <a:bodyPr/>
        <a:lstStyle/>
        <a:p>
          <a:endParaRPr lang="ru-RU"/>
        </a:p>
      </dgm:t>
    </dgm:pt>
    <dgm:pt modelId="{D9C22628-9D73-4568-8879-6A04D144A8FB}" type="pres">
      <dgm:prSet presAssocID="{D3FFBCE1-014A-4677-BC09-F10BF94A0DCE}" presName="childShape" presStyleCnt="0"/>
      <dgm:spPr/>
    </dgm:pt>
    <dgm:pt modelId="{492D4465-FDB4-4011-9F3B-EB4F9260FF5E}" type="pres">
      <dgm:prSet presAssocID="{AA073FC0-660C-4B74-95BA-23947C24D679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4BC213A3-18CA-4B59-901D-7B3E88921816}" type="pres">
      <dgm:prSet presAssocID="{A14AB42F-82B2-45B8-BAE5-2AE4C9121F03}" presName="childText" presStyleLbl="bgAcc1" presStyleIdx="0" presStyleCnt="10" custScaleX="159626" custScaleY="94417" custLinFactNeighborX="1939" custLinFactNeighborY="-8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B70EA-165C-42C1-8471-8497557AE0FE}" type="pres">
      <dgm:prSet presAssocID="{51B0AAD6-2BB4-4F09-94E6-FF2A7D389360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B1DB78D6-D7C5-4AFA-BFC1-B2E73FAF524A}" type="pres">
      <dgm:prSet presAssocID="{4394FDC1-A29D-42C7-94A6-BBB96518987E}" presName="childText" presStyleLbl="bgAcc1" presStyleIdx="1" presStyleCnt="10" custScaleX="340743" custScaleY="129434" custLinFactNeighborY="-18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FB922-D646-4FEC-9357-601D967A1343}" type="pres">
      <dgm:prSet presAssocID="{16C0B35D-97BA-4432-9327-6FB04A428C06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1F93D0E4-20AC-4FD0-AA0E-35DD38761D74}" type="pres">
      <dgm:prSet presAssocID="{7CD28D8E-7B1F-4713-9533-2B7F3F02CE18}" presName="childText" presStyleLbl="bgAcc1" presStyleIdx="2" presStyleCnt="10" custScaleX="338850" custScaleY="149495" custLinFactNeighborX="-12939" custLinFactNeighborY="-17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65003-247C-45F5-B275-544ED021A5C6}" type="pres">
      <dgm:prSet presAssocID="{B65DDF03-4D12-443D-8CFA-B7FA05DB5E8A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3F13FD26-B424-46CC-A719-503E05143214}" type="pres">
      <dgm:prSet presAssocID="{9BEF0E9E-5B77-4382-BD52-12451258DBAE}" presName="childText" presStyleLbl="bgAcc1" presStyleIdx="3" presStyleCnt="10" custScaleX="312972" custScaleY="126604" custLinFactNeighborY="-22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3F44C-9950-4945-A400-C67633A548C4}" type="pres">
      <dgm:prSet presAssocID="{1E876518-2EA6-4CEB-AC73-8A164421C0DD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919B40ED-0050-4C32-9B02-C814529D3C86}" type="pres">
      <dgm:prSet presAssocID="{B5CD7AFD-EC8B-4427-AE5E-6D7C6B0B96C7}" presName="childText" presStyleLbl="bgAcc1" presStyleIdx="4" presStyleCnt="10" custScaleX="272984" custScaleY="139082" custLinFactNeighborY="2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E30357-46B6-4450-8F15-7F2C51852BAE}" type="pres">
      <dgm:prSet presAssocID="{FC9117B0-7411-4DDE-9290-E28A2A2C5406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838685B6-A36D-4899-A5E4-69405A08ED83}" type="pres">
      <dgm:prSet presAssocID="{0DED5C1A-34E2-41AB-961F-BEA552984227}" presName="childText" presStyleLbl="bgAcc1" presStyleIdx="5" presStyleCnt="10" custScaleX="2938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F596A-908A-4298-A6EB-3E64125A7868}" type="pres">
      <dgm:prSet presAssocID="{2A4638FB-C7B1-47F2-8A23-45BA72FABF09}" presName="root" presStyleCnt="0"/>
      <dgm:spPr/>
    </dgm:pt>
    <dgm:pt modelId="{C32A7457-604B-46F1-82CF-C6307A90FFED}" type="pres">
      <dgm:prSet presAssocID="{2A4638FB-C7B1-47F2-8A23-45BA72FABF09}" presName="rootComposite" presStyleCnt="0"/>
      <dgm:spPr/>
    </dgm:pt>
    <dgm:pt modelId="{657DEC36-0ABA-463B-9E34-ED55EEEEC8D6}" type="pres">
      <dgm:prSet presAssocID="{2A4638FB-C7B1-47F2-8A23-45BA72FABF09}" presName="rootText" presStyleLbl="node1" presStyleIdx="1" presStyleCnt="2" custScaleX="170788" custScaleY="91127"/>
      <dgm:spPr/>
      <dgm:t>
        <a:bodyPr/>
        <a:lstStyle/>
        <a:p>
          <a:endParaRPr lang="ru-RU"/>
        </a:p>
      </dgm:t>
    </dgm:pt>
    <dgm:pt modelId="{9E60D87E-9ECD-43C5-9847-6E5879F30B0D}" type="pres">
      <dgm:prSet presAssocID="{2A4638FB-C7B1-47F2-8A23-45BA72FABF09}" presName="rootConnector" presStyleLbl="node1" presStyleIdx="1" presStyleCnt="2"/>
      <dgm:spPr/>
      <dgm:t>
        <a:bodyPr/>
        <a:lstStyle/>
        <a:p>
          <a:endParaRPr lang="ru-RU"/>
        </a:p>
      </dgm:t>
    </dgm:pt>
    <dgm:pt modelId="{B64B7D52-5C57-476D-A61A-E6851A518B1A}" type="pres">
      <dgm:prSet presAssocID="{2A4638FB-C7B1-47F2-8A23-45BA72FABF09}" presName="childShape" presStyleCnt="0"/>
      <dgm:spPr/>
    </dgm:pt>
    <dgm:pt modelId="{67A2B947-5BA1-4E90-8B67-199A6B121AA6}" type="pres">
      <dgm:prSet presAssocID="{57DDCEF3-8C05-4A0B-8092-548E7BACB205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072951AE-EC51-4C93-9487-1A44D2E8C9FB}" type="pres">
      <dgm:prSet presAssocID="{24048257-4299-4E4F-ABA6-755FBAD9AFC5}" presName="childText" presStyleLbl="bgAcc1" presStyleIdx="6" presStyleCnt="10" custScaleX="112343" custScaleY="59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4D347B-4E85-4479-8CC9-35AC1DE05A05}" type="pres">
      <dgm:prSet presAssocID="{885E6844-4FD4-4D23-88CE-7CA982E48A2A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9B3D17DB-B122-4F5C-BF4A-D10DA10F6966}" type="pres">
      <dgm:prSet presAssocID="{C2D7D34D-C6F4-4A5E-9792-75312443C923}" presName="childText" presStyleLbl="bgAcc1" presStyleIdx="7" presStyleCnt="10" custLinFactNeighborY="26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9E1666-A38E-4E28-9889-BFE83380E5AC}" type="pres">
      <dgm:prSet presAssocID="{A5326789-A74D-457F-A1CC-593E18112C44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1D015B28-8670-4DC0-B686-B42B177CE433}" type="pres">
      <dgm:prSet presAssocID="{ACF835A5-0EC9-49ED-A48A-253C89484634}" presName="childText" presStyleLbl="bgAcc1" presStyleIdx="8" presStyleCnt="10" custLinFactNeighborY="52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47ABE-8F2C-41CC-A238-B463251FC29C}" type="pres">
      <dgm:prSet presAssocID="{09981757-AF6F-4800-B5CE-922BF3C188CC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E29A1018-D6BD-46D9-A60B-B65228A67B8E}" type="pres">
      <dgm:prSet presAssocID="{9E952947-CBC5-4EF9-BBE1-F7EC8FFB0E73}" presName="childText" presStyleLbl="bgAcc1" presStyleIdx="9" presStyleCnt="10" custScaleX="149014" custScaleY="337016" custLinFactY="774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DC466D-DFC9-4E12-A4B2-803BE7999884}" type="presOf" srcId="{B5CD7AFD-EC8B-4427-AE5E-6D7C6B0B96C7}" destId="{919B40ED-0050-4C32-9B02-C814529D3C86}" srcOrd="0" destOrd="0" presId="urn:microsoft.com/office/officeart/2005/8/layout/hierarchy3"/>
    <dgm:cxn modelId="{04517577-18B7-4E0A-91D8-1324ECBDAF4D}" srcId="{D3FFBCE1-014A-4677-BC09-F10BF94A0DCE}" destId="{7CD28D8E-7B1F-4713-9533-2B7F3F02CE18}" srcOrd="2" destOrd="0" parTransId="{16C0B35D-97BA-4432-9327-6FB04A428C06}" sibTransId="{F90CAF7F-0AA3-4615-8ECC-3CF80DD60869}"/>
    <dgm:cxn modelId="{9B4EF0BD-9ACB-4BD3-B18E-32F7BAD4A576}" srcId="{D3FFBCE1-014A-4677-BC09-F10BF94A0DCE}" destId="{0DED5C1A-34E2-41AB-961F-BEA552984227}" srcOrd="5" destOrd="0" parTransId="{FC9117B0-7411-4DDE-9290-E28A2A2C5406}" sibTransId="{40A1563C-0435-42D7-A3C8-62B356EE9BE9}"/>
    <dgm:cxn modelId="{65253A9D-6502-4E19-B101-F269555E5602}" type="presOf" srcId="{A5326789-A74D-457F-A1CC-593E18112C44}" destId="{BF9E1666-A38E-4E28-9889-BFE83380E5AC}" srcOrd="0" destOrd="0" presId="urn:microsoft.com/office/officeart/2005/8/layout/hierarchy3"/>
    <dgm:cxn modelId="{A85D8E8D-CFD8-4D5A-B6E0-68E421E5659A}" type="presOf" srcId="{4394FDC1-A29D-42C7-94A6-BBB96518987E}" destId="{B1DB78D6-D7C5-4AFA-BFC1-B2E73FAF524A}" srcOrd="0" destOrd="0" presId="urn:microsoft.com/office/officeart/2005/8/layout/hierarchy3"/>
    <dgm:cxn modelId="{AB543CAE-46E0-4A6F-A7ED-5185638D43E8}" srcId="{D3FFBCE1-014A-4677-BC09-F10BF94A0DCE}" destId="{9BEF0E9E-5B77-4382-BD52-12451258DBAE}" srcOrd="3" destOrd="0" parTransId="{B65DDF03-4D12-443D-8CFA-B7FA05DB5E8A}" sibTransId="{1F2E1F6E-8EF4-4A8C-AC5E-7ABB643A4324}"/>
    <dgm:cxn modelId="{63310CE7-AC8A-4D56-B6D8-010C74A46786}" type="presOf" srcId="{977C894F-E52C-462E-A3E3-2C289BB84089}" destId="{2FA4287F-9195-42EA-8435-1E939C6633A8}" srcOrd="0" destOrd="0" presId="urn:microsoft.com/office/officeart/2005/8/layout/hierarchy3"/>
    <dgm:cxn modelId="{67B397FD-351F-44A5-99DE-0392C3C96D0A}" srcId="{977C894F-E52C-462E-A3E3-2C289BB84089}" destId="{D3FFBCE1-014A-4677-BC09-F10BF94A0DCE}" srcOrd="0" destOrd="0" parTransId="{9B132F65-E571-4E3F-B66E-5ADBA35F44C1}" sibTransId="{924D3867-B355-42C8-AA35-C830C9E6E63D}"/>
    <dgm:cxn modelId="{EEFC7BB9-6CC8-4693-ABD2-7B3BCAFC0B98}" type="presOf" srcId="{ACF835A5-0EC9-49ED-A48A-253C89484634}" destId="{1D015B28-8670-4DC0-B686-B42B177CE433}" srcOrd="0" destOrd="0" presId="urn:microsoft.com/office/officeart/2005/8/layout/hierarchy3"/>
    <dgm:cxn modelId="{16785D26-7F03-41F8-B957-2BC9C807FB6E}" type="presOf" srcId="{9BEF0E9E-5B77-4382-BD52-12451258DBAE}" destId="{3F13FD26-B424-46CC-A719-503E05143214}" srcOrd="0" destOrd="0" presId="urn:microsoft.com/office/officeart/2005/8/layout/hierarchy3"/>
    <dgm:cxn modelId="{AB51B4FB-446A-47DE-A8A8-5EA7BBFA8906}" type="presOf" srcId="{1E876518-2EA6-4CEB-AC73-8A164421C0DD}" destId="{76C3F44C-9950-4945-A400-C67633A548C4}" srcOrd="0" destOrd="0" presId="urn:microsoft.com/office/officeart/2005/8/layout/hierarchy3"/>
    <dgm:cxn modelId="{0D9D1B86-5478-42E0-94AA-B288333BC10A}" type="presOf" srcId="{9E952947-CBC5-4EF9-BBE1-F7EC8FFB0E73}" destId="{E29A1018-D6BD-46D9-A60B-B65228A67B8E}" srcOrd="0" destOrd="0" presId="urn:microsoft.com/office/officeart/2005/8/layout/hierarchy3"/>
    <dgm:cxn modelId="{794D2EE1-AC2B-49D4-9B10-1653480BA4D1}" type="presOf" srcId="{2A4638FB-C7B1-47F2-8A23-45BA72FABF09}" destId="{657DEC36-0ABA-463B-9E34-ED55EEEEC8D6}" srcOrd="0" destOrd="0" presId="urn:microsoft.com/office/officeart/2005/8/layout/hierarchy3"/>
    <dgm:cxn modelId="{19350970-DE67-4189-B3FB-306EA9FA8461}" srcId="{D3FFBCE1-014A-4677-BC09-F10BF94A0DCE}" destId="{A14AB42F-82B2-45B8-BAE5-2AE4C9121F03}" srcOrd="0" destOrd="0" parTransId="{AA073FC0-660C-4B74-95BA-23947C24D679}" sibTransId="{7C122699-A1B6-4F3B-AB6A-9B513DC5AE73}"/>
    <dgm:cxn modelId="{CF52706F-A435-4651-BB94-FCA962E42FBE}" type="presOf" srcId="{16C0B35D-97BA-4432-9327-6FB04A428C06}" destId="{568FB922-D646-4FEC-9357-601D967A1343}" srcOrd="0" destOrd="0" presId="urn:microsoft.com/office/officeart/2005/8/layout/hierarchy3"/>
    <dgm:cxn modelId="{ED51ABF6-3FCE-4DC3-93EA-28B0BA7F4703}" type="presOf" srcId="{B65DDF03-4D12-443D-8CFA-B7FA05DB5E8A}" destId="{2E565003-247C-45F5-B275-544ED021A5C6}" srcOrd="0" destOrd="0" presId="urn:microsoft.com/office/officeart/2005/8/layout/hierarchy3"/>
    <dgm:cxn modelId="{02147A55-4DD4-4379-8F72-A04F9127B318}" type="presOf" srcId="{24048257-4299-4E4F-ABA6-755FBAD9AFC5}" destId="{072951AE-EC51-4C93-9487-1A44D2E8C9FB}" srcOrd="0" destOrd="0" presId="urn:microsoft.com/office/officeart/2005/8/layout/hierarchy3"/>
    <dgm:cxn modelId="{64643488-30EB-4205-B0A1-03B7EFE23FAD}" type="presOf" srcId="{D3FFBCE1-014A-4677-BC09-F10BF94A0DCE}" destId="{EAC9E9A9-ED73-46D8-94B4-21A5328400AB}" srcOrd="1" destOrd="0" presId="urn:microsoft.com/office/officeart/2005/8/layout/hierarchy3"/>
    <dgm:cxn modelId="{BDB76523-91EC-4AFF-BA6E-FACEFB1090C1}" type="presOf" srcId="{A14AB42F-82B2-45B8-BAE5-2AE4C9121F03}" destId="{4BC213A3-18CA-4B59-901D-7B3E88921816}" srcOrd="0" destOrd="0" presId="urn:microsoft.com/office/officeart/2005/8/layout/hierarchy3"/>
    <dgm:cxn modelId="{94B0A402-10EA-4DDC-B69E-903CA723ACE2}" srcId="{2A4638FB-C7B1-47F2-8A23-45BA72FABF09}" destId="{C2D7D34D-C6F4-4A5E-9792-75312443C923}" srcOrd="1" destOrd="0" parTransId="{885E6844-4FD4-4D23-88CE-7CA982E48A2A}" sibTransId="{97F3DFBC-96B7-4691-80EE-B93FA07E2B03}"/>
    <dgm:cxn modelId="{A9524DB2-04BB-45AD-AE93-97432D1CD2AA}" srcId="{D3FFBCE1-014A-4677-BC09-F10BF94A0DCE}" destId="{4394FDC1-A29D-42C7-94A6-BBB96518987E}" srcOrd="1" destOrd="0" parTransId="{51B0AAD6-2BB4-4F09-94E6-FF2A7D389360}" sibTransId="{D4C86E27-5518-47D0-B3F9-59ADCC130CD5}"/>
    <dgm:cxn modelId="{B861BE0F-D965-499D-8FAF-E02C1559D8EF}" srcId="{2A4638FB-C7B1-47F2-8A23-45BA72FABF09}" destId="{9E952947-CBC5-4EF9-BBE1-F7EC8FFB0E73}" srcOrd="3" destOrd="0" parTransId="{09981757-AF6F-4800-B5CE-922BF3C188CC}" sibTransId="{75B6525B-0D21-4EEB-AA38-A9372841F918}"/>
    <dgm:cxn modelId="{D7D13D9C-13BA-41B5-8A27-6169C5A646BB}" type="presOf" srcId="{885E6844-4FD4-4D23-88CE-7CA982E48A2A}" destId="{974D347B-4E85-4479-8CC9-35AC1DE05A05}" srcOrd="0" destOrd="0" presId="urn:microsoft.com/office/officeart/2005/8/layout/hierarchy3"/>
    <dgm:cxn modelId="{9B6BF1AB-7195-4208-ABDC-8F6CE5895015}" type="presOf" srcId="{0DED5C1A-34E2-41AB-961F-BEA552984227}" destId="{838685B6-A36D-4899-A5E4-69405A08ED83}" srcOrd="0" destOrd="0" presId="urn:microsoft.com/office/officeart/2005/8/layout/hierarchy3"/>
    <dgm:cxn modelId="{5B612BAA-B205-449F-8C8A-C331E766BAD3}" type="presOf" srcId="{7CD28D8E-7B1F-4713-9533-2B7F3F02CE18}" destId="{1F93D0E4-20AC-4FD0-AA0E-35DD38761D74}" srcOrd="0" destOrd="0" presId="urn:microsoft.com/office/officeart/2005/8/layout/hierarchy3"/>
    <dgm:cxn modelId="{36BF20D9-B9C5-4812-9AC5-7A0726EB3BBF}" srcId="{2A4638FB-C7B1-47F2-8A23-45BA72FABF09}" destId="{ACF835A5-0EC9-49ED-A48A-253C89484634}" srcOrd="2" destOrd="0" parTransId="{A5326789-A74D-457F-A1CC-593E18112C44}" sibTransId="{69413D21-6A46-4593-BD0C-678BA6EBA2AF}"/>
    <dgm:cxn modelId="{2C103620-ADDE-4251-8832-33A526AAEBA5}" type="presOf" srcId="{FC9117B0-7411-4DDE-9290-E28A2A2C5406}" destId="{74E30357-46B6-4450-8F15-7F2C51852BAE}" srcOrd="0" destOrd="0" presId="urn:microsoft.com/office/officeart/2005/8/layout/hierarchy3"/>
    <dgm:cxn modelId="{0739D9B6-4988-4B2B-8F23-5B85A8B74D8B}" srcId="{2A4638FB-C7B1-47F2-8A23-45BA72FABF09}" destId="{24048257-4299-4E4F-ABA6-755FBAD9AFC5}" srcOrd="0" destOrd="0" parTransId="{57DDCEF3-8C05-4A0B-8092-548E7BACB205}" sibTransId="{55D54566-2CA2-4D33-94D0-41EC2F133305}"/>
    <dgm:cxn modelId="{695FC8F7-CC9F-4076-90E5-E745EA157B10}" type="presOf" srcId="{51B0AAD6-2BB4-4F09-94E6-FF2A7D389360}" destId="{D66B70EA-165C-42C1-8471-8497557AE0FE}" srcOrd="0" destOrd="0" presId="urn:microsoft.com/office/officeart/2005/8/layout/hierarchy3"/>
    <dgm:cxn modelId="{280B60CB-E05D-4C4E-8722-F9A9CE8B829D}" type="presOf" srcId="{AA073FC0-660C-4B74-95BA-23947C24D679}" destId="{492D4465-FDB4-4011-9F3B-EB4F9260FF5E}" srcOrd="0" destOrd="0" presId="urn:microsoft.com/office/officeart/2005/8/layout/hierarchy3"/>
    <dgm:cxn modelId="{FAB02EE3-57EE-493D-A470-1BC5EBB7AD56}" type="presOf" srcId="{57DDCEF3-8C05-4A0B-8092-548E7BACB205}" destId="{67A2B947-5BA1-4E90-8B67-199A6B121AA6}" srcOrd="0" destOrd="0" presId="urn:microsoft.com/office/officeart/2005/8/layout/hierarchy3"/>
    <dgm:cxn modelId="{2875E024-57C6-4E42-86A8-937F65C3FE3D}" type="presOf" srcId="{09981757-AF6F-4800-B5CE-922BF3C188CC}" destId="{B9C47ABE-8F2C-41CC-A238-B463251FC29C}" srcOrd="0" destOrd="0" presId="urn:microsoft.com/office/officeart/2005/8/layout/hierarchy3"/>
    <dgm:cxn modelId="{A9AF000D-E054-420A-B228-A5DEC9FA0487}" srcId="{D3FFBCE1-014A-4677-BC09-F10BF94A0DCE}" destId="{B5CD7AFD-EC8B-4427-AE5E-6D7C6B0B96C7}" srcOrd="4" destOrd="0" parTransId="{1E876518-2EA6-4CEB-AC73-8A164421C0DD}" sibTransId="{55350305-2D7A-49AA-A6E5-853E4A69C947}"/>
    <dgm:cxn modelId="{3E423842-FCB5-4FF7-88D3-C9D8344EC792}" type="presOf" srcId="{C2D7D34D-C6F4-4A5E-9792-75312443C923}" destId="{9B3D17DB-B122-4F5C-BF4A-D10DA10F6966}" srcOrd="0" destOrd="0" presId="urn:microsoft.com/office/officeart/2005/8/layout/hierarchy3"/>
    <dgm:cxn modelId="{8713E7C3-DBB6-4038-B478-B64C1713AF4A}" srcId="{977C894F-E52C-462E-A3E3-2C289BB84089}" destId="{2A4638FB-C7B1-47F2-8A23-45BA72FABF09}" srcOrd="1" destOrd="0" parTransId="{C547183E-B824-481E-9421-004D3994B6D3}" sibTransId="{FF4A54A9-F756-4EEE-B421-F16357921042}"/>
    <dgm:cxn modelId="{BA7761DF-4AF8-4F74-930C-4E585BE236E6}" type="presOf" srcId="{D3FFBCE1-014A-4677-BC09-F10BF94A0DCE}" destId="{52D1EC86-D7A2-4547-8883-9A80FA8D01F8}" srcOrd="0" destOrd="0" presId="urn:microsoft.com/office/officeart/2005/8/layout/hierarchy3"/>
    <dgm:cxn modelId="{6B9612FB-F72E-4740-A84E-1FEDD1AC02CA}" type="presOf" srcId="{2A4638FB-C7B1-47F2-8A23-45BA72FABF09}" destId="{9E60D87E-9ECD-43C5-9847-6E5879F30B0D}" srcOrd="1" destOrd="0" presId="urn:microsoft.com/office/officeart/2005/8/layout/hierarchy3"/>
    <dgm:cxn modelId="{0AAA2D9B-AB8F-40EC-94EA-6E523248D99E}" type="presParOf" srcId="{2FA4287F-9195-42EA-8435-1E939C6633A8}" destId="{9DF9D354-66C5-41A7-8A28-3C2C629ED125}" srcOrd="0" destOrd="0" presId="urn:microsoft.com/office/officeart/2005/8/layout/hierarchy3"/>
    <dgm:cxn modelId="{F760074B-26CC-4724-937B-553C916EBA6E}" type="presParOf" srcId="{9DF9D354-66C5-41A7-8A28-3C2C629ED125}" destId="{06F2FC8E-2DF8-4991-9452-86CFCE6DD053}" srcOrd="0" destOrd="0" presId="urn:microsoft.com/office/officeart/2005/8/layout/hierarchy3"/>
    <dgm:cxn modelId="{C22AAE1A-8FE8-4FD2-BFC4-408113A84865}" type="presParOf" srcId="{06F2FC8E-2DF8-4991-9452-86CFCE6DD053}" destId="{52D1EC86-D7A2-4547-8883-9A80FA8D01F8}" srcOrd="0" destOrd="0" presId="urn:microsoft.com/office/officeart/2005/8/layout/hierarchy3"/>
    <dgm:cxn modelId="{25078628-7476-41E7-AFF9-1528B8550B50}" type="presParOf" srcId="{06F2FC8E-2DF8-4991-9452-86CFCE6DD053}" destId="{EAC9E9A9-ED73-46D8-94B4-21A5328400AB}" srcOrd="1" destOrd="0" presId="urn:microsoft.com/office/officeart/2005/8/layout/hierarchy3"/>
    <dgm:cxn modelId="{2F9F1556-AB0F-4566-AD5B-8D3450A0300D}" type="presParOf" srcId="{9DF9D354-66C5-41A7-8A28-3C2C629ED125}" destId="{D9C22628-9D73-4568-8879-6A04D144A8FB}" srcOrd="1" destOrd="0" presId="urn:microsoft.com/office/officeart/2005/8/layout/hierarchy3"/>
    <dgm:cxn modelId="{3ADB89F4-2897-4A9B-9469-6293F39ACF3D}" type="presParOf" srcId="{D9C22628-9D73-4568-8879-6A04D144A8FB}" destId="{492D4465-FDB4-4011-9F3B-EB4F9260FF5E}" srcOrd="0" destOrd="0" presId="urn:microsoft.com/office/officeart/2005/8/layout/hierarchy3"/>
    <dgm:cxn modelId="{C7715B6B-23B9-47D4-BDCF-2C5AD242C41A}" type="presParOf" srcId="{D9C22628-9D73-4568-8879-6A04D144A8FB}" destId="{4BC213A3-18CA-4B59-901D-7B3E88921816}" srcOrd="1" destOrd="0" presId="urn:microsoft.com/office/officeart/2005/8/layout/hierarchy3"/>
    <dgm:cxn modelId="{A0BC7966-61F0-429F-9456-1F12C672EDC3}" type="presParOf" srcId="{D9C22628-9D73-4568-8879-6A04D144A8FB}" destId="{D66B70EA-165C-42C1-8471-8497557AE0FE}" srcOrd="2" destOrd="0" presId="urn:microsoft.com/office/officeart/2005/8/layout/hierarchy3"/>
    <dgm:cxn modelId="{759B702C-53A1-40FE-A9E0-7399EF9FE9C8}" type="presParOf" srcId="{D9C22628-9D73-4568-8879-6A04D144A8FB}" destId="{B1DB78D6-D7C5-4AFA-BFC1-B2E73FAF524A}" srcOrd="3" destOrd="0" presId="urn:microsoft.com/office/officeart/2005/8/layout/hierarchy3"/>
    <dgm:cxn modelId="{885913F6-CE7D-4432-8108-B79ABC3AB871}" type="presParOf" srcId="{D9C22628-9D73-4568-8879-6A04D144A8FB}" destId="{568FB922-D646-4FEC-9357-601D967A1343}" srcOrd="4" destOrd="0" presId="urn:microsoft.com/office/officeart/2005/8/layout/hierarchy3"/>
    <dgm:cxn modelId="{38449E8A-4A10-49BE-A414-738A9DF86CEB}" type="presParOf" srcId="{D9C22628-9D73-4568-8879-6A04D144A8FB}" destId="{1F93D0E4-20AC-4FD0-AA0E-35DD38761D74}" srcOrd="5" destOrd="0" presId="urn:microsoft.com/office/officeart/2005/8/layout/hierarchy3"/>
    <dgm:cxn modelId="{F49FFAB9-83D5-483E-A491-9A3E57B17E88}" type="presParOf" srcId="{D9C22628-9D73-4568-8879-6A04D144A8FB}" destId="{2E565003-247C-45F5-B275-544ED021A5C6}" srcOrd="6" destOrd="0" presId="urn:microsoft.com/office/officeart/2005/8/layout/hierarchy3"/>
    <dgm:cxn modelId="{CA0720E0-9008-40A8-B766-714B04305875}" type="presParOf" srcId="{D9C22628-9D73-4568-8879-6A04D144A8FB}" destId="{3F13FD26-B424-46CC-A719-503E05143214}" srcOrd="7" destOrd="0" presId="urn:microsoft.com/office/officeart/2005/8/layout/hierarchy3"/>
    <dgm:cxn modelId="{231E45E4-82B8-453A-9A35-EEA2EB4851E2}" type="presParOf" srcId="{D9C22628-9D73-4568-8879-6A04D144A8FB}" destId="{76C3F44C-9950-4945-A400-C67633A548C4}" srcOrd="8" destOrd="0" presId="urn:microsoft.com/office/officeart/2005/8/layout/hierarchy3"/>
    <dgm:cxn modelId="{E85DDAFD-DEC5-407B-BF71-31E0C25762A2}" type="presParOf" srcId="{D9C22628-9D73-4568-8879-6A04D144A8FB}" destId="{919B40ED-0050-4C32-9B02-C814529D3C86}" srcOrd="9" destOrd="0" presId="urn:microsoft.com/office/officeart/2005/8/layout/hierarchy3"/>
    <dgm:cxn modelId="{32E06C6C-DF29-454E-83A4-BA632511A534}" type="presParOf" srcId="{D9C22628-9D73-4568-8879-6A04D144A8FB}" destId="{74E30357-46B6-4450-8F15-7F2C51852BAE}" srcOrd="10" destOrd="0" presId="urn:microsoft.com/office/officeart/2005/8/layout/hierarchy3"/>
    <dgm:cxn modelId="{12D5B4EA-AC00-411A-8FFA-FA653DABE147}" type="presParOf" srcId="{D9C22628-9D73-4568-8879-6A04D144A8FB}" destId="{838685B6-A36D-4899-A5E4-69405A08ED83}" srcOrd="11" destOrd="0" presId="urn:microsoft.com/office/officeart/2005/8/layout/hierarchy3"/>
    <dgm:cxn modelId="{33613BD7-506D-4F6B-89EE-19CFDD6E13A4}" type="presParOf" srcId="{2FA4287F-9195-42EA-8435-1E939C6633A8}" destId="{816F596A-908A-4298-A6EB-3E64125A7868}" srcOrd="1" destOrd="0" presId="urn:microsoft.com/office/officeart/2005/8/layout/hierarchy3"/>
    <dgm:cxn modelId="{5F9483E6-92F1-4FB1-82C8-77A1F780B1BF}" type="presParOf" srcId="{816F596A-908A-4298-A6EB-3E64125A7868}" destId="{C32A7457-604B-46F1-82CF-C6307A90FFED}" srcOrd="0" destOrd="0" presId="urn:microsoft.com/office/officeart/2005/8/layout/hierarchy3"/>
    <dgm:cxn modelId="{4B37CB33-80AA-435E-B036-B1C147AA2CDF}" type="presParOf" srcId="{C32A7457-604B-46F1-82CF-C6307A90FFED}" destId="{657DEC36-0ABA-463B-9E34-ED55EEEEC8D6}" srcOrd="0" destOrd="0" presId="urn:microsoft.com/office/officeart/2005/8/layout/hierarchy3"/>
    <dgm:cxn modelId="{3CFEFDBD-A7B8-46C5-A407-24FBFFF91D4E}" type="presParOf" srcId="{C32A7457-604B-46F1-82CF-C6307A90FFED}" destId="{9E60D87E-9ECD-43C5-9847-6E5879F30B0D}" srcOrd="1" destOrd="0" presId="urn:microsoft.com/office/officeart/2005/8/layout/hierarchy3"/>
    <dgm:cxn modelId="{B381B37F-D073-47C4-98A3-7A3736F35BDD}" type="presParOf" srcId="{816F596A-908A-4298-A6EB-3E64125A7868}" destId="{B64B7D52-5C57-476D-A61A-E6851A518B1A}" srcOrd="1" destOrd="0" presId="urn:microsoft.com/office/officeart/2005/8/layout/hierarchy3"/>
    <dgm:cxn modelId="{226651D4-3A05-4D67-9DEE-13D6478ACAFF}" type="presParOf" srcId="{B64B7D52-5C57-476D-A61A-E6851A518B1A}" destId="{67A2B947-5BA1-4E90-8B67-199A6B121AA6}" srcOrd="0" destOrd="0" presId="urn:microsoft.com/office/officeart/2005/8/layout/hierarchy3"/>
    <dgm:cxn modelId="{1B66AE5B-A8D7-423E-A14A-AB895904F385}" type="presParOf" srcId="{B64B7D52-5C57-476D-A61A-E6851A518B1A}" destId="{072951AE-EC51-4C93-9487-1A44D2E8C9FB}" srcOrd="1" destOrd="0" presId="urn:microsoft.com/office/officeart/2005/8/layout/hierarchy3"/>
    <dgm:cxn modelId="{02559BF5-A32A-4CC5-B51D-03B3D911D903}" type="presParOf" srcId="{B64B7D52-5C57-476D-A61A-E6851A518B1A}" destId="{974D347B-4E85-4479-8CC9-35AC1DE05A05}" srcOrd="2" destOrd="0" presId="urn:microsoft.com/office/officeart/2005/8/layout/hierarchy3"/>
    <dgm:cxn modelId="{D186E717-164D-46EB-8F1F-0A9686D74F67}" type="presParOf" srcId="{B64B7D52-5C57-476D-A61A-E6851A518B1A}" destId="{9B3D17DB-B122-4F5C-BF4A-D10DA10F6966}" srcOrd="3" destOrd="0" presId="urn:microsoft.com/office/officeart/2005/8/layout/hierarchy3"/>
    <dgm:cxn modelId="{535CECF2-FA84-46E3-804B-E1E3BEF3EFAF}" type="presParOf" srcId="{B64B7D52-5C57-476D-A61A-E6851A518B1A}" destId="{BF9E1666-A38E-4E28-9889-BFE83380E5AC}" srcOrd="4" destOrd="0" presId="urn:microsoft.com/office/officeart/2005/8/layout/hierarchy3"/>
    <dgm:cxn modelId="{695B33D8-6775-48E9-B490-C2CE09124256}" type="presParOf" srcId="{B64B7D52-5C57-476D-A61A-E6851A518B1A}" destId="{1D015B28-8670-4DC0-B686-B42B177CE433}" srcOrd="5" destOrd="0" presId="urn:microsoft.com/office/officeart/2005/8/layout/hierarchy3"/>
    <dgm:cxn modelId="{1EAC6563-C841-4187-A6E2-52BA5D107A0D}" type="presParOf" srcId="{B64B7D52-5C57-476D-A61A-E6851A518B1A}" destId="{B9C47ABE-8F2C-41CC-A238-B463251FC29C}" srcOrd="6" destOrd="0" presId="urn:microsoft.com/office/officeart/2005/8/layout/hierarchy3"/>
    <dgm:cxn modelId="{795DD670-BBBC-40F6-8A84-44F78DB35E01}" type="presParOf" srcId="{B64B7D52-5C57-476D-A61A-E6851A518B1A}" destId="{E29A1018-D6BD-46D9-A60B-B65228A67B8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ED2E1A-64A5-43DC-BD6D-98D51DBA8F07}" type="doc">
      <dgm:prSet loTypeId="urn:microsoft.com/office/officeart/2005/8/layout/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C57F52-1605-494D-8A2F-A3337436B07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наличие стажа непрерывной работы в должности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C610ADC-4970-4F2D-852D-6AB0021C5770}" type="parTrans" cxnId="{AA7AFC15-943F-4A39-B8EF-FA484C6A892C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4E254D07-DB10-4FE9-B5C0-18C033A7A0CE}" type="sibTrans" cxnId="{AA7AFC15-943F-4A39-B8EF-FA484C6A892C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CA9A24E6-A7A2-47DA-BF6D-3868178E451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осуществление педагогической деятельности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E77E85D1-B607-453A-8781-E2014DA24A28}" type="parTrans" cxnId="{BB20B527-0525-4622-8339-0D2751AF9AB9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F4C64CD1-45F8-4688-8768-19AE5BFDFB1F}" type="sibTrans" cxnId="{BB20B527-0525-4622-8339-0D2751AF9AB9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69D902FF-568B-4A1E-A03F-053F81DF4EF4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наличие стажа научной и педагогической деятельности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291AA28-8A82-4724-BFC6-4FF952FD0672}" type="parTrans" cxnId="{356F7756-D87D-4289-A3B6-FA0E5D47D039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BF235832-9F32-4909-A216-78EAE39D2B22}" type="sibTrans" cxnId="{356F7756-D87D-4289-A3B6-FA0E5D47D039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B4A5DC94-DB3B-41FC-8600-EC458CAF14DA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подготовка в качестве научного руководителя или научного консультанта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888B2D78-5C11-45CE-BE33-4E7C2C8E1FDD}" type="parTrans" cxnId="{52D58E75-C0D5-4541-BA23-8381E8414AC7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0CF05B5C-E16E-4E30-BEF1-548695B4FF35}" type="sibTrans" cxnId="{52D58E75-C0D5-4541-BA23-8381E8414AC7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CAA16FAC-96F1-429C-932D-E681D03E26EF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опубликованных учебных изданий и/или научных трудов, 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в т.ч. за последние 5 (3 для доцента) лет по научной специальности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7EB1584B-23D6-45F1-858A-132A0CAE1AD8}" type="parTrans" cxnId="{B5B15E7D-06BE-4515-82C9-9208A7B60C4A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F8355C22-CCB1-4CC7-A045-19F7E10C1DB3}" type="sibTrans" cxnId="{B5B15E7D-06BE-4515-82C9-9208A7B60C4A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7CB53937-31BE-4FC4-AC85-90EBECF52FD5}">
      <dgm:prSet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наличие учебника (учебного пособия)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A42FD7B4-70EC-491A-B38F-21A6C2D9EDA8}" type="parTrans" cxnId="{BEE999B1-B777-4B91-927A-3536B1CA6689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A347931F-8DA5-40EE-B5EF-EABF805A6803}" type="sibTrans" cxnId="{BEE999B1-B777-4B91-927A-3536B1CA6689}">
      <dgm:prSet/>
      <dgm:spPr/>
      <dgm:t>
        <a:bodyPr/>
        <a:lstStyle/>
        <a:p>
          <a:endParaRPr lang="ru-RU" sz="1400" b="1">
            <a:solidFill>
              <a:schemeClr val="accent1">
                <a:lumMod val="50000"/>
              </a:schemeClr>
            </a:solidFill>
          </a:endParaRPr>
        </a:p>
      </dgm:t>
    </dgm:pt>
    <dgm:pt modelId="{81ADE349-CBB5-42A2-B34D-07E251832DC8}" type="pres">
      <dgm:prSet presAssocID="{CEED2E1A-64A5-43DC-BD6D-98D51DBA8F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99D976-D819-40DB-BF58-093B2EFFDB4E}" type="pres">
      <dgm:prSet presAssocID="{C2C57F52-1605-494D-8A2F-A3337436B079}" presName="parentLin" presStyleCnt="0"/>
      <dgm:spPr/>
    </dgm:pt>
    <dgm:pt modelId="{A5DAB50D-551E-4468-94F1-B5BAB0D67872}" type="pres">
      <dgm:prSet presAssocID="{C2C57F52-1605-494D-8A2F-A3337436B07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F341BAD-40FC-4486-B190-4CE501433082}" type="pres">
      <dgm:prSet presAssocID="{C2C57F52-1605-494D-8A2F-A3337436B079}" presName="parentText" presStyleLbl="node1" presStyleIdx="0" presStyleCnt="6" custScaleX="134562" custScaleY="161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3210C-587D-4960-A130-2F49E4057C2E}" type="pres">
      <dgm:prSet presAssocID="{C2C57F52-1605-494D-8A2F-A3337436B079}" presName="negativeSpace" presStyleCnt="0"/>
      <dgm:spPr/>
    </dgm:pt>
    <dgm:pt modelId="{27175B93-9151-452C-BED8-EB0DE19FDBBD}" type="pres">
      <dgm:prSet presAssocID="{C2C57F52-1605-494D-8A2F-A3337436B079}" presName="childText" presStyleLbl="conFgAcc1" presStyleIdx="0" presStyleCnt="6" custLinFactY="-32032" custLinFactNeighborX="3226" custLinFactNeighborY="-100000">
        <dgm:presLayoutVars>
          <dgm:bulletEnabled val="1"/>
        </dgm:presLayoutVars>
      </dgm:prSet>
      <dgm:spPr/>
    </dgm:pt>
    <dgm:pt modelId="{5742349B-D0FA-4F90-A731-866C38AFF505}" type="pres">
      <dgm:prSet presAssocID="{4E254D07-DB10-4FE9-B5C0-18C033A7A0CE}" presName="spaceBetweenRectangles" presStyleCnt="0"/>
      <dgm:spPr/>
    </dgm:pt>
    <dgm:pt modelId="{0C03B020-6109-4089-907E-E5CDDB645792}" type="pres">
      <dgm:prSet presAssocID="{CA9A24E6-A7A2-47DA-BF6D-3868178E451C}" presName="parentLin" presStyleCnt="0"/>
      <dgm:spPr/>
    </dgm:pt>
    <dgm:pt modelId="{B08C0E5F-62A7-45DC-AA88-D9E610D183A8}" type="pres">
      <dgm:prSet presAssocID="{CA9A24E6-A7A2-47DA-BF6D-3868178E451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443540F-8D4E-4470-9BFF-3B49C1BD2461}" type="pres">
      <dgm:prSet presAssocID="{CA9A24E6-A7A2-47DA-BF6D-3868178E451C}" presName="parentText" presStyleLbl="node1" presStyleIdx="1" presStyleCnt="6" custScaleX="142857" custScaleY="19452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136B9-75A2-4162-943C-2F19E6BCCE28}" type="pres">
      <dgm:prSet presAssocID="{CA9A24E6-A7A2-47DA-BF6D-3868178E451C}" presName="negativeSpace" presStyleCnt="0"/>
      <dgm:spPr/>
    </dgm:pt>
    <dgm:pt modelId="{E1047799-80E9-4A22-96EE-06D2C91D4CF3}" type="pres">
      <dgm:prSet presAssocID="{CA9A24E6-A7A2-47DA-BF6D-3868178E451C}" presName="childText" presStyleLbl="conFgAcc1" presStyleIdx="1" presStyleCnt="6">
        <dgm:presLayoutVars>
          <dgm:bulletEnabled val="1"/>
        </dgm:presLayoutVars>
      </dgm:prSet>
      <dgm:spPr/>
    </dgm:pt>
    <dgm:pt modelId="{B2ED35C1-2F81-4260-82CB-5F01B2D4DBD7}" type="pres">
      <dgm:prSet presAssocID="{F4C64CD1-45F8-4688-8768-19AE5BFDFB1F}" presName="spaceBetweenRectangles" presStyleCnt="0"/>
      <dgm:spPr/>
    </dgm:pt>
    <dgm:pt modelId="{94FDA57F-1BAC-403D-B6C4-D3F76AE1DED2}" type="pres">
      <dgm:prSet presAssocID="{69D902FF-568B-4A1E-A03F-053F81DF4EF4}" presName="parentLin" presStyleCnt="0"/>
      <dgm:spPr/>
    </dgm:pt>
    <dgm:pt modelId="{C0F495B9-5278-476C-8F10-4D54871A30C6}" type="pres">
      <dgm:prSet presAssocID="{69D902FF-568B-4A1E-A03F-053F81DF4EF4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2B7A18B3-DB3A-43AD-94D7-31478842BC32}" type="pres">
      <dgm:prSet presAssocID="{69D902FF-568B-4A1E-A03F-053F81DF4EF4}" presName="parentText" presStyleLbl="node1" presStyleIdx="2" presStyleCnt="6" custScaleX="142857" custScaleY="2844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A22B0-85E0-487E-A38F-4D9B2EB03A28}" type="pres">
      <dgm:prSet presAssocID="{69D902FF-568B-4A1E-A03F-053F81DF4EF4}" presName="negativeSpace" presStyleCnt="0"/>
      <dgm:spPr/>
    </dgm:pt>
    <dgm:pt modelId="{1E6B89B7-3CD7-4449-9B99-64C5B6B00316}" type="pres">
      <dgm:prSet presAssocID="{69D902FF-568B-4A1E-A03F-053F81DF4EF4}" presName="childText" presStyleLbl="conFgAcc1" presStyleIdx="2" presStyleCnt="6">
        <dgm:presLayoutVars>
          <dgm:bulletEnabled val="1"/>
        </dgm:presLayoutVars>
      </dgm:prSet>
      <dgm:spPr/>
    </dgm:pt>
    <dgm:pt modelId="{45855E7D-CB4B-48A9-AA04-DB8060C4AE89}" type="pres">
      <dgm:prSet presAssocID="{BF235832-9F32-4909-A216-78EAE39D2B22}" presName="spaceBetweenRectangles" presStyleCnt="0"/>
      <dgm:spPr/>
    </dgm:pt>
    <dgm:pt modelId="{B68AFFD6-CE13-4DE6-A25D-9F87C4E832D4}" type="pres">
      <dgm:prSet presAssocID="{B4A5DC94-DB3B-41FC-8600-EC458CAF14DA}" presName="parentLin" presStyleCnt="0"/>
      <dgm:spPr/>
    </dgm:pt>
    <dgm:pt modelId="{BDB0CD0F-80A5-4CF3-9A4F-DF22CD520914}" type="pres">
      <dgm:prSet presAssocID="{B4A5DC94-DB3B-41FC-8600-EC458CAF14DA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204CB29F-8227-4B07-B2A0-5632C1D39E0D}" type="pres">
      <dgm:prSet presAssocID="{B4A5DC94-DB3B-41FC-8600-EC458CAF14DA}" presName="parentText" presStyleLbl="node1" presStyleIdx="3" presStyleCnt="6" custScaleX="142857" custScaleY="2291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249DE-C4CB-440E-877D-DF7C77FFA45A}" type="pres">
      <dgm:prSet presAssocID="{B4A5DC94-DB3B-41FC-8600-EC458CAF14DA}" presName="negativeSpace" presStyleCnt="0"/>
      <dgm:spPr/>
    </dgm:pt>
    <dgm:pt modelId="{F9EED4AB-82F8-448F-A9D7-E511348B8A20}" type="pres">
      <dgm:prSet presAssocID="{B4A5DC94-DB3B-41FC-8600-EC458CAF14DA}" presName="childText" presStyleLbl="conFgAcc1" presStyleIdx="3" presStyleCnt="6">
        <dgm:presLayoutVars>
          <dgm:bulletEnabled val="1"/>
        </dgm:presLayoutVars>
      </dgm:prSet>
      <dgm:spPr/>
    </dgm:pt>
    <dgm:pt modelId="{0C030419-CE09-430A-94B7-87080CE75B4B}" type="pres">
      <dgm:prSet presAssocID="{0CF05B5C-E16E-4E30-BEF1-548695B4FF35}" presName="spaceBetweenRectangles" presStyleCnt="0"/>
      <dgm:spPr/>
    </dgm:pt>
    <dgm:pt modelId="{C3CA42B2-9D53-4E1F-B1E1-BBA6C2F059E6}" type="pres">
      <dgm:prSet presAssocID="{CAA16FAC-96F1-429C-932D-E681D03E26EF}" presName="parentLin" presStyleCnt="0"/>
      <dgm:spPr/>
    </dgm:pt>
    <dgm:pt modelId="{1201E0FE-C12A-49F9-A160-0DDA4EA658C4}" type="pres">
      <dgm:prSet presAssocID="{CAA16FAC-96F1-429C-932D-E681D03E26EF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94C31F5C-9BEE-445D-9D0A-C8DF27BA1940}" type="pres">
      <dgm:prSet presAssocID="{CAA16FAC-96F1-429C-932D-E681D03E26EF}" presName="parentText" presStyleLbl="node1" presStyleIdx="4" presStyleCnt="6" custScaleX="142857" custScaleY="3376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3AA5F-6A54-4B05-A358-75498D119F32}" type="pres">
      <dgm:prSet presAssocID="{CAA16FAC-96F1-429C-932D-E681D03E26EF}" presName="negativeSpace" presStyleCnt="0"/>
      <dgm:spPr/>
    </dgm:pt>
    <dgm:pt modelId="{8E51444C-5A35-46C5-A1C8-6D2C93AFE0C1}" type="pres">
      <dgm:prSet presAssocID="{CAA16FAC-96F1-429C-932D-E681D03E26EF}" presName="childText" presStyleLbl="conFgAcc1" presStyleIdx="4" presStyleCnt="6">
        <dgm:presLayoutVars>
          <dgm:bulletEnabled val="1"/>
        </dgm:presLayoutVars>
      </dgm:prSet>
      <dgm:spPr/>
    </dgm:pt>
    <dgm:pt modelId="{B2A6E0F2-3422-45C8-B66B-334F4BC1830A}" type="pres">
      <dgm:prSet presAssocID="{F8355C22-CCB1-4CC7-A045-19F7E10C1DB3}" presName="spaceBetweenRectangles" presStyleCnt="0"/>
      <dgm:spPr/>
    </dgm:pt>
    <dgm:pt modelId="{3DEB8801-DDDD-4EFF-B18E-60C26FE762DF}" type="pres">
      <dgm:prSet presAssocID="{7CB53937-31BE-4FC4-AC85-90EBECF52FD5}" presName="parentLin" presStyleCnt="0"/>
      <dgm:spPr/>
    </dgm:pt>
    <dgm:pt modelId="{7D3A7F85-C22C-4526-85EB-1C99EED10457}" type="pres">
      <dgm:prSet presAssocID="{7CB53937-31BE-4FC4-AC85-90EBECF52FD5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379B267B-E97F-4F95-A482-1F492A6112E1}" type="pres">
      <dgm:prSet presAssocID="{7CB53937-31BE-4FC4-AC85-90EBECF52FD5}" presName="parentText" presStyleLbl="node1" presStyleIdx="5" presStyleCnt="6" custScaleX="139084" custScaleY="1683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B4F6C5-C996-4774-9928-AAF5E24FC05D}" type="pres">
      <dgm:prSet presAssocID="{7CB53937-31BE-4FC4-AC85-90EBECF52FD5}" presName="negativeSpace" presStyleCnt="0"/>
      <dgm:spPr/>
    </dgm:pt>
    <dgm:pt modelId="{798A5A70-42AA-4CD4-88B0-683873AC3B0C}" type="pres">
      <dgm:prSet presAssocID="{7CB53937-31BE-4FC4-AC85-90EBECF52FD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6A16247-1945-4A76-B9C8-5B6A591A8F46}" type="presOf" srcId="{CA9A24E6-A7A2-47DA-BF6D-3868178E451C}" destId="{E443540F-8D4E-4470-9BFF-3B49C1BD2461}" srcOrd="1" destOrd="0" presId="urn:microsoft.com/office/officeart/2005/8/layout/list1"/>
    <dgm:cxn modelId="{EC487A97-8FDA-4E72-91B0-C0E3AF645277}" type="presOf" srcId="{B4A5DC94-DB3B-41FC-8600-EC458CAF14DA}" destId="{204CB29F-8227-4B07-B2A0-5632C1D39E0D}" srcOrd="1" destOrd="0" presId="urn:microsoft.com/office/officeart/2005/8/layout/list1"/>
    <dgm:cxn modelId="{BACFA218-39C2-4402-A634-A77DE86655D9}" type="presOf" srcId="{CA9A24E6-A7A2-47DA-BF6D-3868178E451C}" destId="{B08C0E5F-62A7-45DC-AA88-D9E610D183A8}" srcOrd="0" destOrd="0" presId="urn:microsoft.com/office/officeart/2005/8/layout/list1"/>
    <dgm:cxn modelId="{A039E6A3-1792-4559-ADD2-DF960FD4D35B}" type="presOf" srcId="{B4A5DC94-DB3B-41FC-8600-EC458CAF14DA}" destId="{BDB0CD0F-80A5-4CF3-9A4F-DF22CD520914}" srcOrd="0" destOrd="0" presId="urn:microsoft.com/office/officeart/2005/8/layout/list1"/>
    <dgm:cxn modelId="{BEE999B1-B777-4B91-927A-3536B1CA6689}" srcId="{CEED2E1A-64A5-43DC-BD6D-98D51DBA8F07}" destId="{7CB53937-31BE-4FC4-AC85-90EBECF52FD5}" srcOrd="5" destOrd="0" parTransId="{A42FD7B4-70EC-491A-B38F-21A6C2D9EDA8}" sibTransId="{A347931F-8DA5-40EE-B5EF-EABF805A6803}"/>
    <dgm:cxn modelId="{B5B15E7D-06BE-4515-82C9-9208A7B60C4A}" srcId="{CEED2E1A-64A5-43DC-BD6D-98D51DBA8F07}" destId="{CAA16FAC-96F1-429C-932D-E681D03E26EF}" srcOrd="4" destOrd="0" parTransId="{7EB1584B-23D6-45F1-858A-132A0CAE1AD8}" sibTransId="{F8355C22-CCB1-4CC7-A045-19F7E10C1DB3}"/>
    <dgm:cxn modelId="{B8CE313B-085F-44B3-90A1-3051F612489F}" type="presOf" srcId="{CEED2E1A-64A5-43DC-BD6D-98D51DBA8F07}" destId="{81ADE349-CBB5-42A2-B34D-07E251832DC8}" srcOrd="0" destOrd="0" presId="urn:microsoft.com/office/officeart/2005/8/layout/list1"/>
    <dgm:cxn modelId="{89E35B87-3E01-41F8-8946-A45282F1BB4F}" type="presOf" srcId="{CAA16FAC-96F1-429C-932D-E681D03E26EF}" destId="{94C31F5C-9BEE-445D-9D0A-C8DF27BA1940}" srcOrd="1" destOrd="0" presId="urn:microsoft.com/office/officeart/2005/8/layout/list1"/>
    <dgm:cxn modelId="{14018A75-8DB6-4D76-BA0C-63EB93DF5B1B}" type="presOf" srcId="{CAA16FAC-96F1-429C-932D-E681D03E26EF}" destId="{1201E0FE-C12A-49F9-A160-0DDA4EA658C4}" srcOrd="0" destOrd="0" presId="urn:microsoft.com/office/officeart/2005/8/layout/list1"/>
    <dgm:cxn modelId="{7CE20A4F-1DDD-400A-8248-DD5B6A412150}" type="presOf" srcId="{69D902FF-568B-4A1E-A03F-053F81DF4EF4}" destId="{2B7A18B3-DB3A-43AD-94D7-31478842BC32}" srcOrd="1" destOrd="0" presId="urn:microsoft.com/office/officeart/2005/8/layout/list1"/>
    <dgm:cxn modelId="{A209A8CF-A00A-44A5-88C0-7661F8426E99}" type="presOf" srcId="{C2C57F52-1605-494D-8A2F-A3337436B079}" destId="{DF341BAD-40FC-4486-B190-4CE501433082}" srcOrd="1" destOrd="0" presId="urn:microsoft.com/office/officeart/2005/8/layout/list1"/>
    <dgm:cxn modelId="{AA7AFC15-943F-4A39-B8EF-FA484C6A892C}" srcId="{CEED2E1A-64A5-43DC-BD6D-98D51DBA8F07}" destId="{C2C57F52-1605-494D-8A2F-A3337436B079}" srcOrd="0" destOrd="0" parTransId="{9C610ADC-4970-4F2D-852D-6AB0021C5770}" sibTransId="{4E254D07-DB10-4FE9-B5C0-18C033A7A0CE}"/>
    <dgm:cxn modelId="{356F7756-D87D-4289-A3B6-FA0E5D47D039}" srcId="{CEED2E1A-64A5-43DC-BD6D-98D51DBA8F07}" destId="{69D902FF-568B-4A1E-A03F-053F81DF4EF4}" srcOrd="2" destOrd="0" parTransId="{5291AA28-8A82-4724-BFC6-4FF952FD0672}" sibTransId="{BF235832-9F32-4909-A216-78EAE39D2B22}"/>
    <dgm:cxn modelId="{52D58E75-C0D5-4541-BA23-8381E8414AC7}" srcId="{CEED2E1A-64A5-43DC-BD6D-98D51DBA8F07}" destId="{B4A5DC94-DB3B-41FC-8600-EC458CAF14DA}" srcOrd="3" destOrd="0" parTransId="{888B2D78-5C11-45CE-BE33-4E7C2C8E1FDD}" sibTransId="{0CF05B5C-E16E-4E30-BEF1-548695B4FF35}"/>
    <dgm:cxn modelId="{E1D0B77F-B4E9-476B-9353-CF1AF347A90A}" type="presOf" srcId="{69D902FF-568B-4A1E-A03F-053F81DF4EF4}" destId="{C0F495B9-5278-476C-8F10-4D54871A30C6}" srcOrd="0" destOrd="0" presId="urn:microsoft.com/office/officeart/2005/8/layout/list1"/>
    <dgm:cxn modelId="{EBAC632F-0055-44C3-BBD5-71C3B7A6D186}" type="presOf" srcId="{7CB53937-31BE-4FC4-AC85-90EBECF52FD5}" destId="{379B267B-E97F-4F95-A482-1F492A6112E1}" srcOrd="1" destOrd="0" presId="urn:microsoft.com/office/officeart/2005/8/layout/list1"/>
    <dgm:cxn modelId="{8A674B86-8AA1-49FB-B447-EA464DA78AFA}" type="presOf" srcId="{7CB53937-31BE-4FC4-AC85-90EBECF52FD5}" destId="{7D3A7F85-C22C-4526-85EB-1C99EED10457}" srcOrd="0" destOrd="0" presId="urn:microsoft.com/office/officeart/2005/8/layout/list1"/>
    <dgm:cxn modelId="{BB20B527-0525-4622-8339-0D2751AF9AB9}" srcId="{CEED2E1A-64A5-43DC-BD6D-98D51DBA8F07}" destId="{CA9A24E6-A7A2-47DA-BF6D-3868178E451C}" srcOrd="1" destOrd="0" parTransId="{E77E85D1-B607-453A-8781-E2014DA24A28}" sibTransId="{F4C64CD1-45F8-4688-8768-19AE5BFDFB1F}"/>
    <dgm:cxn modelId="{B783CC7B-BEAB-4A3E-8A3B-C9B2617F4490}" type="presOf" srcId="{C2C57F52-1605-494D-8A2F-A3337436B079}" destId="{A5DAB50D-551E-4468-94F1-B5BAB0D67872}" srcOrd="0" destOrd="0" presId="urn:microsoft.com/office/officeart/2005/8/layout/list1"/>
    <dgm:cxn modelId="{DBA27B58-2515-4089-93F9-57667C347B34}" type="presParOf" srcId="{81ADE349-CBB5-42A2-B34D-07E251832DC8}" destId="{1999D976-D819-40DB-BF58-093B2EFFDB4E}" srcOrd="0" destOrd="0" presId="urn:microsoft.com/office/officeart/2005/8/layout/list1"/>
    <dgm:cxn modelId="{A8CFD522-E7C2-41E3-AB8D-9CE0B7B50D73}" type="presParOf" srcId="{1999D976-D819-40DB-BF58-093B2EFFDB4E}" destId="{A5DAB50D-551E-4468-94F1-B5BAB0D67872}" srcOrd="0" destOrd="0" presId="urn:microsoft.com/office/officeart/2005/8/layout/list1"/>
    <dgm:cxn modelId="{4FFA4218-8EAE-4325-B4A6-CC8EB01655E8}" type="presParOf" srcId="{1999D976-D819-40DB-BF58-093B2EFFDB4E}" destId="{DF341BAD-40FC-4486-B190-4CE501433082}" srcOrd="1" destOrd="0" presId="urn:microsoft.com/office/officeart/2005/8/layout/list1"/>
    <dgm:cxn modelId="{56D62960-8E82-400A-909B-865EE0983A92}" type="presParOf" srcId="{81ADE349-CBB5-42A2-B34D-07E251832DC8}" destId="{2103210C-587D-4960-A130-2F49E4057C2E}" srcOrd="1" destOrd="0" presId="urn:microsoft.com/office/officeart/2005/8/layout/list1"/>
    <dgm:cxn modelId="{4B0DDF3A-9B7A-4E21-A4E0-173FA60EF53D}" type="presParOf" srcId="{81ADE349-CBB5-42A2-B34D-07E251832DC8}" destId="{27175B93-9151-452C-BED8-EB0DE19FDBBD}" srcOrd="2" destOrd="0" presId="urn:microsoft.com/office/officeart/2005/8/layout/list1"/>
    <dgm:cxn modelId="{9ECE9113-1D1A-472E-995F-C9998406E0D7}" type="presParOf" srcId="{81ADE349-CBB5-42A2-B34D-07E251832DC8}" destId="{5742349B-D0FA-4F90-A731-866C38AFF505}" srcOrd="3" destOrd="0" presId="urn:microsoft.com/office/officeart/2005/8/layout/list1"/>
    <dgm:cxn modelId="{0D5138CD-B5FC-40AF-A3F2-93C7879A392F}" type="presParOf" srcId="{81ADE349-CBB5-42A2-B34D-07E251832DC8}" destId="{0C03B020-6109-4089-907E-E5CDDB645792}" srcOrd="4" destOrd="0" presId="urn:microsoft.com/office/officeart/2005/8/layout/list1"/>
    <dgm:cxn modelId="{69D225CD-B1B9-4B05-AB05-9975A5994B0D}" type="presParOf" srcId="{0C03B020-6109-4089-907E-E5CDDB645792}" destId="{B08C0E5F-62A7-45DC-AA88-D9E610D183A8}" srcOrd="0" destOrd="0" presId="urn:microsoft.com/office/officeart/2005/8/layout/list1"/>
    <dgm:cxn modelId="{71464346-9BB9-4CD4-9D37-0B0B4E344035}" type="presParOf" srcId="{0C03B020-6109-4089-907E-E5CDDB645792}" destId="{E443540F-8D4E-4470-9BFF-3B49C1BD2461}" srcOrd="1" destOrd="0" presId="urn:microsoft.com/office/officeart/2005/8/layout/list1"/>
    <dgm:cxn modelId="{CF42F95C-8281-4260-A1FC-7A8FCBE289CF}" type="presParOf" srcId="{81ADE349-CBB5-42A2-B34D-07E251832DC8}" destId="{D15136B9-75A2-4162-943C-2F19E6BCCE28}" srcOrd="5" destOrd="0" presId="urn:microsoft.com/office/officeart/2005/8/layout/list1"/>
    <dgm:cxn modelId="{5BDB61E4-DCA4-47F1-AB59-74265EC6BA29}" type="presParOf" srcId="{81ADE349-CBB5-42A2-B34D-07E251832DC8}" destId="{E1047799-80E9-4A22-96EE-06D2C91D4CF3}" srcOrd="6" destOrd="0" presId="urn:microsoft.com/office/officeart/2005/8/layout/list1"/>
    <dgm:cxn modelId="{9D2E3350-531F-444A-AD8B-326CBCC2ECE6}" type="presParOf" srcId="{81ADE349-CBB5-42A2-B34D-07E251832DC8}" destId="{B2ED35C1-2F81-4260-82CB-5F01B2D4DBD7}" srcOrd="7" destOrd="0" presId="urn:microsoft.com/office/officeart/2005/8/layout/list1"/>
    <dgm:cxn modelId="{558DF650-7113-40B3-A7C8-AC547758819A}" type="presParOf" srcId="{81ADE349-CBB5-42A2-B34D-07E251832DC8}" destId="{94FDA57F-1BAC-403D-B6C4-D3F76AE1DED2}" srcOrd="8" destOrd="0" presId="urn:microsoft.com/office/officeart/2005/8/layout/list1"/>
    <dgm:cxn modelId="{C12685AB-B280-4EE3-8624-7F9C4BFE57F2}" type="presParOf" srcId="{94FDA57F-1BAC-403D-B6C4-D3F76AE1DED2}" destId="{C0F495B9-5278-476C-8F10-4D54871A30C6}" srcOrd="0" destOrd="0" presId="urn:microsoft.com/office/officeart/2005/8/layout/list1"/>
    <dgm:cxn modelId="{06370E77-8AE3-4541-B2FD-0274B23B5142}" type="presParOf" srcId="{94FDA57F-1BAC-403D-B6C4-D3F76AE1DED2}" destId="{2B7A18B3-DB3A-43AD-94D7-31478842BC32}" srcOrd="1" destOrd="0" presId="urn:microsoft.com/office/officeart/2005/8/layout/list1"/>
    <dgm:cxn modelId="{BBCEBF0C-9989-4CE4-9B8C-1990B8F77AC8}" type="presParOf" srcId="{81ADE349-CBB5-42A2-B34D-07E251832DC8}" destId="{96BA22B0-85E0-487E-A38F-4D9B2EB03A28}" srcOrd="9" destOrd="0" presId="urn:microsoft.com/office/officeart/2005/8/layout/list1"/>
    <dgm:cxn modelId="{104114E8-F495-4975-AD55-7B940957EB13}" type="presParOf" srcId="{81ADE349-CBB5-42A2-B34D-07E251832DC8}" destId="{1E6B89B7-3CD7-4449-9B99-64C5B6B00316}" srcOrd="10" destOrd="0" presId="urn:microsoft.com/office/officeart/2005/8/layout/list1"/>
    <dgm:cxn modelId="{DD2385A6-847C-4BB2-9816-CBCEB9CC4AFA}" type="presParOf" srcId="{81ADE349-CBB5-42A2-B34D-07E251832DC8}" destId="{45855E7D-CB4B-48A9-AA04-DB8060C4AE89}" srcOrd="11" destOrd="0" presId="urn:microsoft.com/office/officeart/2005/8/layout/list1"/>
    <dgm:cxn modelId="{B88B323A-0A51-431A-A65B-B755CB2301BB}" type="presParOf" srcId="{81ADE349-CBB5-42A2-B34D-07E251832DC8}" destId="{B68AFFD6-CE13-4DE6-A25D-9F87C4E832D4}" srcOrd="12" destOrd="0" presId="urn:microsoft.com/office/officeart/2005/8/layout/list1"/>
    <dgm:cxn modelId="{3EE1E3F6-DF73-49FC-9A75-EDE14903AC24}" type="presParOf" srcId="{B68AFFD6-CE13-4DE6-A25D-9F87C4E832D4}" destId="{BDB0CD0F-80A5-4CF3-9A4F-DF22CD520914}" srcOrd="0" destOrd="0" presId="urn:microsoft.com/office/officeart/2005/8/layout/list1"/>
    <dgm:cxn modelId="{636EAA0E-DED7-4CBC-8D71-521B4874452C}" type="presParOf" srcId="{B68AFFD6-CE13-4DE6-A25D-9F87C4E832D4}" destId="{204CB29F-8227-4B07-B2A0-5632C1D39E0D}" srcOrd="1" destOrd="0" presId="urn:microsoft.com/office/officeart/2005/8/layout/list1"/>
    <dgm:cxn modelId="{25A36E28-7742-4702-AE97-267F6B95440B}" type="presParOf" srcId="{81ADE349-CBB5-42A2-B34D-07E251832DC8}" destId="{ABF249DE-C4CB-440E-877D-DF7C77FFA45A}" srcOrd="13" destOrd="0" presId="urn:microsoft.com/office/officeart/2005/8/layout/list1"/>
    <dgm:cxn modelId="{F066E496-177E-44B4-A26C-319AAD6B80E7}" type="presParOf" srcId="{81ADE349-CBB5-42A2-B34D-07E251832DC8}" destId="{F9EED4AB-82F8-448F-A9D7-E511348B8A20}" srcOrd="14" destOrd="0" presId="urn:microsoft.com/office/officeart/2005/8/layout/list1"/>
    <dgm:cxn modelId="{F673F7AD-6591-46BC-848D-0E8AE24B9555}" type="presParOf" srcId="{81ADE349-CBB5-42A2-B34D-07E251832DC8}" destId="{0C030419-CE09-430A-94B7-87080CE75B4B}" srcOrd="15" destOrd="0" presId="urn:microsoft.com/office/officeart/2005/8/layout/list1"/>
    <dgm:cxn modelId="{B6E5BFF1-D90E-4B5F-994F-2E48EBAD0B0C}" type="presParOf" srcId="{81ADE349-CBB5-42A2-B34D-07E251832DC8}" destId="{C3CA42B2-9D53-4E1F-B1E1-BBA6C2F059E6}" srcOrd="16" destOrd="0" presId="urn:microsoft.com/office/officeart/2005/8/layout/list1"/>
    <dgm:cxn modelId="{27B4E882-45C6-4163-B239-FE460F0DD529}" type="presParOf" srcId="{C3CA42B2-9D53-4E1F-B1E1-BBA6C2F059E6}" destId="{1201E0FE-C12A-49F9-A160-0DDA4EA658C4}" srcOrd="0" destOrd="0" presId="urn:microsoft.com/office/officeart/2005/8/layout/list1"/>
    <dgm:cxn modelId="{F932BD79-614E-407E-8FD0-45DC33BD3FD3}" type="presParOf" srcId="{C3CA42B2-9D53-4E1F-B1E1-BBA6C2F059E6}" destId="{94C31F5C-9BEE-445D-9D0A-C8DF27BA1940}" srcOrd="1" destOrd="0" presId="urn:microsoft.com/office/officeart/2005/8/layout/list1"/>
    <dgm:cxn modelId="{69B5F1F6-5573-4F6B-9215-F5D3CAB1230C}" type="presParOf" srcId="{81ADE349-CBB5-42A2-B34D-07E251832DC8}" destId="{FF93AA5F-6A54-4B05-A358-75498D119F32}" srcOrd="17" destOrd="0" presId="urn:microsoft.com/office/officeart/2005/8/layout/list1"/>
    <dgm:cxn modelId="{87334E3C-28DE-45D3-8A50-ABF636526AD7}" type="presParOf" srcId="{81ADE349-CBB5-42A2-B34D-07E251832DC8}" destId="{8E51444C-5A35-46C5-A1C8-6D2C93AFE0C1}" srcOrd="18" destOrd="0" presId="urn:microsoft.com/office/officeart/2005/8/layout/list1"/>
    <dgm:cxn modelId="{CD344A1F-81D4-4CEA-B270-DD5BF94850F9}" type="presParOf" srcId="{81ADE349-CBB5-42A2-B34D-07E251832DC8}" destId="{B2A6E0F2-3422-45C8-B66B-334F4BC1830A}" srcOrd="19" destOrd="0" presId="urn:microsoft.com/office/officeart/2005/8/layout/list1"/>
    <dgm:cxn modelId="{746C4021-511C-4221-9FAD-45810E6DE8E5}" type="presParOf" srcId="{81ADE349-CBB5-42A2-B34D-07E251832DC8}" destId="{3DEB8801-DDDD-4EFF-B18E-60C26FE762DF}" srcOrd="20" destOrd="0" presId="urn:microsoft.com/office/officeart/2005/8/layout/list1"/>
    <dgm:cxn modelId="{1AEAD1B6-C255-4155-B85D-320817307F0F}" type="presParOf" srcId="{3DEB8801-DDDD-4EFF-B18E-60C26FE762DF}" destId="{7D3A7F85-C22C-4526-85EB-1C99EED10457}" srcOrd="0" destOrd="0" presId="urn:microsoft.com/office/officeart/2005/8/layout/list1"/>
    <dgm:cxn modelId="{996C1463-806C-4605-A139-221B1B7C077A}" type="presParOf" srcId="{3DEB8801-DDDD-4EFF-B18E-60C26FE762DF}" destId="{379B267B-E97F-4F95-A482-1F492A6112E1}" srcOrd="1" destOrd="0" presId="urn:microsoft.com/office/officeart/2005/8/layout/list1"/>
    <dgm:cxn modelId="{C56E7B82-0B2F-4DC4-AFD2-2EAF79D15311}" type="presParOf" srcId="{81ADE349-CBB5-42A2-B34D-07E251832DC8}" destId="{C6B4F6C5-C996-4774-9928-AAF5E24FC05D}" srcOrd="21" destOrd="0" presId="urn:microsoft.com/office/officeart/2005/8/layout/list1"/>
    <dgm:cxn modelId="{CCA9D1D1-479D-4E8F-834C-5BECE47D784E}" type="presParOf" srcId="{81ADE349-CBB5-42A2-B34D-07E251832DC8}" destId="{798A5A70-42AA-4CD4-88B0-683873AC3B0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D1EC86-D7A2-4547-8883-9A80FA8D01F8}">
      <dsp:nvSpPr>
        <dsp:cNvPr id="0" name=""/>
        <dsp:cNvSpPr/>
      </dsp:nvSpPr>
      <dsp:spPr>
        <a:xfrm>
          <a:off x="913804" y="901"/>
          <a:ext cx="2329636" cy="5017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</a:rPr>
            <a:t>Профессора</a:t>
          </a:r>
          <a:endParaRPr lang="ru-RU" sz="24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913804" y="901"/>
        <a:ext cx="2329636" cy="501736"/>
      </dsp:txXfrm>
    </dsp:sp>
    <dsp:sp modelId="{492D4465-FDB4-4011-9F3B-EB4F9260FF5E}">
      <dsp:nvSpPr>
        <dsp:cNvPr id="0" name=""/>
        <dsp:cNvSpPr/>
      </dsp:nvSpPr>
      <dsp:spPr>
        <a:xfrm>
          <a:off x="1146767" y="502637"/>
          <a:ext cx="250086" cy="349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218"/>
              </a:lnTo>
              <a:lnTo>
                <a:pt x="250086" y="3492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213A3-18CA-4B59-901D-7B3E88921816}">
      <dsp:nvSpPr>
        <dsp:cNvPr id="0" name=""/>
        <dsp:cNvSpPr/>
      </dsp:nvSpPr>
      <dsp:spPr>
        <a:xfrm>
          <a:off x="1396853" y="591307"/>
          <a:ext cx="1409588" cy="521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2 лет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96853" y="591307"/>
        <a:ext cx="1409588" cy="521097"/>
      </dsp:txXfrm>
    </dsp:sp>
    <dsp:sp modelId="{D66B70EA-165C-42C1-8471-8497557AE0FE}">
      <dsp:nvSpPr>
        <dsp:cNvPr id="0" name=""/>
        <dsp:cNvSpPr/>
      </dsp:nvSpPr>
      <dsp:spPr>
        <a:xfrm>
          <a:off x="1146767" y="502637"/>
          <a:ext cx="232963" cy="10538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67"/>
              </a:lnTo>
              <a:lnTo>
                <a:pt x="232963" y="10538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DB78D6-D7C5-4AFA-BFC1-B2E73FAF524A}">
      <dsp:nvSpPr>
        <dsp:cNvPr id="0" name=""/>
        <dsp:cNvSpPr/>
      </dsp:nvSpPr>
      <dsp:spPr>
        <a:xfrm>
          <a:off x="1379731" y="1199325"/>
          <a:ext cx="3008954" cy="7143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чем на 0,25 ставки (по научной специальности- смотреть соответствие паспорту специальности) –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225 часов</a:t>
          </a:r>
          <a:endParaRPr lang="ru-RU" sz="1200" b="1" u="sng" kern="120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79731" y="1199325"/>
        <a:ext cx="3008954" cy="714359"/>
      </dsp:txXfrm>
    </dsp:sp>
    <dsp:sp modelId="{568FB922-D646-4FEC-9357-601D967A1343}">
      <dsp:nvSpPr>
        <dsp:cNvPr id="0" name=""/>
        <dsp:cNvSpPr/>
      </dsp:nvSpPr>
      <dsp:spPr>
        <a:xfrm>
          <a:off x="1146767" y="502637"/>
          <a:ext cx="118704" cy="1966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564"/>
              </a:lnTo>
              <a:lnTo>
                <a:pt x="118704" y="19665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3D0E4-20AC-4FD0-AA0E-35DD38761D74}">
      <dsp:nvSpPr>
        <dsp:cNvPr id="0" name=""/>
        <dsp:cNvSpPr/>
      </dsp:nvSpPr>
      <dsp:spPr>
        <a:xfrm>
          <a:off x="1265472" y="2056663"/>
          <a:ext cx="2992237" cy="825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10 лет в организациях, в том числе не менее 5 лет стажа педагогической работы по научной специальности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65472" y="2056663"/>
        <a:ext cx="2992237" cy="825078"/>
      </dsp:txXfrm>
    </dsp:sp>
    <dsp:sp modelId="{2E565003-247C-45F5-B275-544ED021A5C6}">
      <dsp:nvSpPr>
        <dsp:cNvPr id="0" name=""/>
        <dsp:cNvSpPr/>
      </dsp:nvSpPr>
      <dsp:spPr>
        <a:xfrm>
          <a:off x="1146767" y="502637"/>
          <a:ext cx="232963" cy="28390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9038"/>
              </a:lnTo>
              <a:lnTo>
                <a:pt x="232963" y="28390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3FD26-B424-46CC-A719-503E05143214}">
      <dsp:nvSpPr>
        <dsp:cNvPr id="0" name=""/>
        <dsp:cNvSpPr/>
      </dsp:nvSpPr>
      <dsp:spPr>
        <a:xfrm>
          <a:off x="1379731" y="2992305"/>
          <a:ext cx="2763720" cy="698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3 лиц, которым присуждены ученые степени  (тема 1-ого по научной специальности)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79731" y="2992305"/>
        <a:ext cx="2763720" cy="698740"/>
      </dsp:txXfrm>
    </dsp:sp>
    <dsp:sp modelId="{76C3F44C-9950-4945-A400-C67633A548C4}">
      <dsp:nvSpPr>
        <dsp:cNvPr id="0" name=""/>
        <dsp:cNvSpPr/>
      </dsp:nvSpPr>
      <dsp:spPr>
        <a:xfrm>
          <a:off x="1146767" y="502637"/>
          <a:ext cx="232963" cy="384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4685"/>
              </a:lnTo>
              <a:lnTo>
                <a:pt x="232963" y="3844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B40ED-0050-4C32-9B02-C814529D3C86}">
      <dsp:nvSpPr>
        <dsp:cNvPr id="0" name=""/>
        <dsp:cNvSpPr/>
      </dsp:nvSpPr>
      <dsp:spPr>
        <a:xfrm>
          <a:off x="1379731" y="3963519"/>
          <a:ext cx="2410603" cy="7676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50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3 учебных изданий и не менее 5 научных трудов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79731" y="3963519"/>
        <a:ext cx="2410603" cy="767608"/>
      </dsp:txXfrm>
    </dsp:sp>
    <dsp:sp modelId="{74E30357-46B6-4450-8F15-7F2C51852BAE}">
      <dsp:nvSpPr>
        <dsp:cNvPr id="0" name=""/>
        <dsp:cNvSpPr/>
      </dsp:nvSpPr>
      <dsp:spPr>
        <a:xfrm>
          <a:off x="1146767" y="502637"/>
          <a:ext cx="232963" cy="4630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0705"/>
              </a:lnTo>
              <a:lnTo>
                <a:pt x="232963" y="4630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85B6-A36D-4899-A5E4-69405A08ED83}">
      <dsp:nvSpPr>
        <dsp:cNvPr id="0" name=""/>
        <dsp:cNvSpPr/>
      </dsp:nvSpPr>
      <dsp:spPr>
        <a:xfrm>
          <a:off x="1379731" y="4857388"/>
          <a:ext cx="2594809" cy="551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3 учебников (учебных пособий) в соавторстве за последние 10 лет по научной специальности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79731" y="4857388"/>
        <a:ext cx="2594809" cy="551910"/>
      </dsp:txXfrm>
    </dsp:sp>
    <dsp:sp modelId="{657DEC36-0ABA-463B-9E34-ED55EEEEC8D6}">
      <dsp:nvSpPr>
        <dsp:cNvPr id="0" name=""/>
        <dsp:cNvSpPr/>
      </dsp:nvSpPr>
      <dsp:spPr>
        <a:xfrm>
          <a:off x="4287602" y="901"/>
          <a:ext cx="1885193" cy="502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chemeClr val="accent1">
                  <a:lumMod val="50000"/>
                </a:schemeClr>
              </a:solidFill>
            </a:rPr>
            <a:t>Доцента</a:t>
          </a:r>
          <a:endParaRPr lang="ru-RU" sz="24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287602" y="901"/>
        <a:ext cx="1885193" cy="502939"/>
      </dsp:txXfrm>
    </dsp:sp>
    <dsp:sp modelId="{67A2B947-5BA1-4E90-8B67-199A6B121AA6}">
      <dsp:nvSpPr>
        <dsp:cNvPr id="0" name=""/>
        <dsp:cNvSpPr/>
      </dsp:nvSpPr>
      <dsp:spPr>
        <a:xfrm>
          <a:off x="4476121" y="503840"/>
          <a:ext cx="188519" cy="30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546"/>
              </a:lnTo>
              <a:lnTo>
                <a:pt x="188519" y="3025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951AE-EC51-4C93-9487-1A44D2E8C9FB}">
      <dsp:nvSpPr>
        <dsp:cNvPr id="0" name=""/>
        <dsp:cNvSpPr/>
      </dsp:nvSpPr>
      <dsp:spPr>
        <a:xfrm>
          <a:off x="4664640" y="641818"/>
          <a:ext cx="992052" cy="32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//-//-//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64640" y="641818"/>
        <a:ext cx="992052" cy="329137"/>
      </dsp:txXfrm>
    </dsp:sp>
    <dsp:sp modelId="{974D347B-4E85-4479-8CC9-35AC1DE05A05}">
      <dsp:nvSpPr>
        <dsp:cNvPr id="0" name=""/>
        <dsp:cNvSpPr/>
      </dsp:nvSpPr>
      <dsp:spPr>
        <a:xfrm>
          <a:off x="4476121" y="503840"/>
          <a:ext cx="188519" cy="1029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9876"/>
              </a:lnTo>
              <a:lnTo>
                <a:pt x="188519" y="1029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D17DB-B122-4F5C-BF4A-D10DA10F6966}">
      <dsp:nvSpPr>
        <dsp:cNvPr id="0" name=""/>
        <dsp:cNvSpPr/>
      </dsp:nvSpPr>
      <dsp:spPr>
        <a:xfrm>
          <a:off x="4664640" y="1257761"/>
          <a:ext cx="883056" cy="551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//-//-//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64640" y="1257761"/>
        <a:ext cx="883056" cy="551910"/>
      </dsp:txXfrm>
    </dsp:sp>
    <dsp:sp modelId="{BF9E1666-A38E-4E28-9889-BFE83380E5AC}">
      <dsp:nvSpPr>
        <dsp:cNvPr id="0" name=""/>
        <dsp:cNvSpPr/>
      </dsp:nvSpPr>
      <dsp:spPr>
        <a:xfrm>
          <a:off x="4476121" y="503840"/>
          <a:ext cx="188519" cy="185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8978"/>
              </a:lnTo>
              <a:lnTo>
                <a:pt x="188519" y="185897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15B28-8670-4DC0-B686-B42B177CE433}">
      <dsp:nvSpPr>
        <dsp:cNvPr id="0" name=""/>
        <dsp:cNvSpPr/>
      </dsp:nvSpPr>
      <dsp:spPr>
        <a:xfrm>
          <a:off x="4664640" y="2086863"/>
          <a:ext cx="883056" cy="551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5 лет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3 года</a:t>
          </a:r>
          <a:endParaRPr lang="ru-RU" sz="12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664640" y="2086863"/>
        <a:ext cx="883056" cy="551910"/>
      </dsp:txXfrm>
    </dsp:sp>
    <dsp:sp modelId="{B9C47ABE-8F2C-41CC-A238-B463251FC29C}">
      <dsp:nvSpPr>
        <dsp:cNvPr id="0" name=""/>
        <dsp:cNvSpPr/>
      </dsp:nvSpPr>
      <dsp:spPr>
        <a:xfrm>
          <a:off x="4476121" y="503840"/>
          <a:ext cx="188519" cy="3894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94048"/>
              </a:lnTo>
              <a:lnTo>
                <a:pt x="188519" y="3894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9A1018-D6BD-46D9-A60B-B65228A67B8E}">
      <dsp:nvSpPr>
        <dsp:cNvPr id="0" name=""/>
        <dsp:cNvSpPr/>
      </dsp:nvSpPr>
      <dsp:spPr>
        <a:xfrm>
          <a:off x="4664640" y="3467876"/>
          <a:ext cx="1315878" cy="18600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20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</a:rPr>
            <a:t>не менее 2 учебных изданий и не менее 3 научных трудов</a:t>
          </a:r>
        </a:p>
      </dsp:txBody>
      <dsp:txXfrm>
        <a:off x="4664640" y="3467876"/>
        <a:ext cx="1315878" cy="18600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75B93-9151-452C-BED8-EB0DE19FDBBD}">
      <dsp:nvSpPr>
        <dsp:cNvPr id="0" name=""/>
        <dsp:cNvSpPr/>
      </dsp:nvSpPr>
      <dsp:spPr>
        <a:xfrm>
          <a:off x="0" y="382043"/>
          <a:ext cx="2971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341BAD-40FC-4486-B190-4CE501433082}">
      <dsp:nvSpPr>
        <dsp:cNvPr id="0" name=""/>
        <dsp:cNvSpPr/>
      </dsp:nvSpPr>
      <dsp:spPr>
        <a:xfrm>
          <a:off x="148590" y="188985"/>
          <a:ext cx="2799239" cy="4753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наличие стажа непрерывной работы в должности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8590" y="188985"/>
        <a:ext cx="2799239" cy="475378"/>
      </dsp:txXfrm>
    </dsp:sp>
    <dsp:sp modelId="{E1047799-80E9-4A22-96EE-06D2C91D4CF3}">
      <dsp:nvSpPr>
        <dsp:cNvPr id="0" name=""/>
        <dsp:cNvSpPr/>
      </dsp:nvSpPr>
      <dsp:spPr>
        <a:xfrm>
          <a:off x="0" y="1249401"/>
          <a:ext cx="2971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43540F-8D4E-4470-9BFF-3B49C1BD2461}">
      <dsp:nvSpPr>
        <dsp:cNvPr id="0" name=""/>
        <dsp:cNvSpPr/>
      </dsp:nvSpPr>
      <dsp:spPr>
        <a:xfrm>
          <a:off x="141479" y="822763"/>
          <a:ext cx="2829591" cy="5742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осуществление педагогической деятельности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1479" y="822763"/>
        <a:ext cx="2829591" cy="574237"/>
      </dsp:txXfrm>
    </dsp:sp>
    <dsp:sp modelId="{1E6B89B7-3CD7-4449-9B99-64C5B6B00316}">
      <dsp:nvSpPr>
        <dsp:cNvPr id="0" name=""/>
        <dsp:cNvSpPr/>
      </dsp:nvSpPr>
      <dsp:spPr>
        <a:xfrm>
          <a:off x="0" y="2247509"/>
          <a:ext cx="2971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A18B3-DB3A-43AD-94D7-31478842BC32}">
      <dsp:nvSpPr>
        <dsp:cNvPr id="0" name=""/>
        <dsp:cNvSpPr/>
      </dsp:nvSpPr>
      <dsp:spPr>
        <a:xfrm>
          <a:off x="141479" y="1555401"/>
          <a:ext cx="2829591" cy="839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наличие стажа научной и педагогической деятельности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1479" y="1555401"/>
        <a:ext cx="2829591" cy="839708"/>
      </dsp:txXfrm>
    </dsp:sp>
    <dsp:sp modelId="{F9EED4AB-82F8-448F-A9D7-E511348B8A20}">
      <dsp:nvSpPr>
        <dsp:cNvPr id="0" name=""/>
        <dsp:cNvSpPr/>
      </dsp:nvSpPr>
      <dsp:spPr>
        <a:xfrm>
          <a:off x="0" y="3082381"/>
          <a:ext cx="2971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CB29F-8227-4B07-B2A0-5632C1D39E0D}">
      <dsp:nvSpPr>
        <dsp:cNvPr id="0" name=""/>
        <dsp:cNvSpPr/>
      </dsp:nvSpPr>
      <dsp:spPr>
        <a:xfrm>
          <a:off x="141479" y="2553509"/>
          <a:ext cx="2829591" cy="676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подготовка в качестве научного руководителя или научного консультанта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1479" y="2553509"/>
        <a:ext cx="2829591" cy="676471"/>
      </dsp:txXfrm>
    </dsp:sp>
    <dsp:sp modelId="{8E51444C-5A35-46C5-A1C8-6D2C93AFE0C1}">
      <dsp:nvSpPr>
        <dsp:cNvPr id="0" name=""/>
        <dsp:cNvSpPr/>
      </dsp:nvSpPr>
      <dsp:spPr>
        <a:xfrm>
          <a:off x="0" y="4237589"/>
          <a:ext cx="2971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31F5C-9BEE-445D-9D0A-C8DF27BA1940}">
      <dsp:nvSpPr>
        <dsp:cNvPr id="0" name=""/>
        <dsp:cNvSpPr/>
      </dsp:nvSpPr>
      <dsp:spPr>
        <a:xfrm>
          <a:off x="141479" y="3388381"/>
          <a:ext cx="2829591" cy="9968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опубликованных учебных изданий и/или научных трудов,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в т.ч. за последние 5 (3 для доцента) лет по научной специальности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1479" y="3388381"/>
        <a:ext cx="2829591" cy="996807"/>
      </dsp:txXfrm>
    </dsp:sp>
    <dsp:sp modelId="{798A5A70-42AA-4CD4-88B0-683873AC3B0C}">
      <dsp:nvSpPr>
        <dsp:cNvPr id="0" name=""/>
        <dsp:cNvSpPr/>
      </dsp:nvSpPr>
      <dsp:spPr>
        <a:xfrm>
          <a:off x="0" y="4893014"/>
          <a:ext cx="29718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9B267B-E97F-4F95-A482-1F492A6112E1}">
      <dsp:nvSpPr>
        <dsp:cNvPr id="0" name=""/>
        <dsp:cNvSpPr/>
      </dsp:nvSpPr>
      <dsp:spPr>
        <a:xfrm>
          <a:off x="145107" y="4543589"/>
          <a:ext cx="2825496" cy="497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629" tIns="0" rIns="7862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наличие учебника (учебного пособия)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5107" y="4543589"/>
        <a:ext cx="2825496" cy="497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401AAE3-9256-4989-86C5-43668CE46C7A}" type="datetimeFigureOut">
              <a:rPr lang="ru-RU"/>
              <a:pPr>
                <a:defRPr/>
              </a:pPr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4D19AF5-EFF1-48D3-AAD9-3C48FE62D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D19AF5-EFF1-48D3-AAD9-3C48FE62D00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in.isuct.ru/node/1085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hyperlink" Target="http://main.isuct.ru/node/1085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86018" name="Слайд" r:id="rId4" imgW="4570524" imgH="3427508" progId="PowerPoint.Slide.8">
              <p:embed/>
            </p:oleObj>
          </a:graphicData>
        </a:graphic>
      </p:graphicFrame>
      <p:pic>
        <p:nvPicPr>
          <p:cNvPr id="4" name="Picture 2" descr="http://belschool3.ucoz.ru/Klipart/olimpiad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5334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 advTm="98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5809456" cy="73955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kern="1200" cap="all" dirty="0" smtClean="0">
                <a:effectLst>
                  <a:reflection blurRad="12700" stA="48000" endA="300" endPos="55000" dir="5400000" sy="-90000" algn="bl" rotWithShape="0"/>
                </a:effectLst>
              </a:rPr>
              <a:t>Нормативная база</a:t>
            </a:r>
            <a:endParaRPr lang="ru-RU" sz="3200" kern="1200" cap="all" dirty="0"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" name="Рисунок 3" descr="18_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14400" y="9144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1.Постановление </a:t>
            </a:r>
            <a:r>
              <a:rPr lang="ru-RU" dirty="0" smtClean="0"/>
              <a:t>Правительства РФ от 10.12.2013 №1139 </a:t>
            </a:r>
          </a:p>
          <a:p>
            <a:r>
              <a:rPr lang="ru-RU" dirty="0" smtClean="0"/>
              <a:t>«О порядке присвоения ученых званий</a:t>
            </a:r>
            <a:r>
              <a:rPr lang="ru-RU" dirty="0" smtClean="0"/>
              <a:t>»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33400" y="2208074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Ученые звания присваиваются только по научным специальностям</a:t>
            </a:r>
          </a:p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в соответствии с номенклатурой специальностей научных работников)</a:t>
            </a:r>
          </a:p>
          <a:p>
            <a:endParaRPr lang="ru-RU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5486400" y="1905000"/>
          <a:ext cx="3176915" cy="4495800"/>
        </p:xfrm>
        <a:graphic>
          <a:graphicData uri="http://schemas.openxmlformats.org/presentationml/2006/ole">
            <p:oleObj spid="_x0000_s100354" name="Acrobat Document" r:id="rId4" imgW="3569760" imgH="5051880" progId="AcroExch.Document.7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57200" y="36558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Аттестационные дела рассматриваются без участия ВАК (</a:t>
            </a:r>
            <a:r>
              <a:rPr lang="ru-RU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 присвоения ученых званий) + дополнительная экспертиза (по необходимости)</a:t>
            </a:r>
          </a:p>
          <a:p>
            <a:endParaRPr lang="ru-RU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5498068"/>
            <a:ext cx="41297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Упразднена процедура апелляции </a:t>
            </a:r>
            <a:endParaRPr lang="ru-RU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81200" y="1752600"/>
            <a:ext cx="1621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Новации: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6193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1524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Критерии присвоения ученых званий профессора и доцента (*) </a:t>
            </a:r>
            <a:endParaRPr kumimoji="0" lang="ru-RU" sz="3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518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/>
              <a:t>имеет опубликованные учебные издания и научные труды, а также </a:t>
            </a:r>
            <a:r>
              <a:rPr lang="ru-RU" i="1" u="sng" dirty="0" smtClean="0"/>
              <a:t>читает курс лекций на высоком профессиональном уровне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*для доцента </a:t>
            </a:r>
            <a:r>
              <a:rPr lang="ru-RU" dirty="0" smtClean="0"/>
              <a:t>(или проводит иные занятия на высоком профессиональном уровне) </a:t>
            </a:r>
          </a:p>
          <a:p>
            <a:endParaRPr lang="ru-RU" dirty="0" smtClean="0"/>
          </a:p>
          <a:p>
            <a:pPr>
              <a:buFont typeface="Arial" charset="0"/>
              <a:buChar char="•"/>
            </a:pPr>
            <a:endParaRPr lang="ru-RU" dirty="0"/>
          </a:p>
        </p:txBody>
      </p:sp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6096000" y="2133600"/>
          <a:ext cx="2530762" cy="3581400"/>
        </p:xfrm>
        <a:graphic>
          <a:graphicData uri="http://schemas.openxmlformats.org/presentationml/2006/ole">
            <p:oleObj spid="_x0000_s101378" name="Acrobat Document" r:id="rId3" imgW="3569760" imgH="5051880" progId="AcroExch.Document.7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8600" y="24088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имеет ученую степень </a:t>
            </a:r>
            <a:r>
              <a:rPr lang="ru-RU" i="1" u="sng" dirty="0" smtClean="0"/>
              <a:t>доктора наук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*для доцента </a:t>
            </a:r>
            <a:r>
              <a:rPr lang="ru-RU" dirty="0" smtClean="0"/>
              <a:t>(или ученую степень кандидата </a:t>
            </a:r>
            <a:r>
              <a:rPr lang="ru-RU" dirty="0" smtClean="0"/>
              <a:t>наук)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3657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/>
              <a:t>работает по трудовому договору в организации, представляющей </a:t>
            </a:r>
            <a:r>
              <a:rPr lang="ru-RU" i="1" dirty="0" smtClean="0"/>
              <a:t>к </a:t>
            </a:r>
            <a:r>
              <a:rPr lang="ru-RU" i="1" dirty="0" smtClean="0"/>
              <a:t>присвоению ученого звания </a:t>
            </a:r>
          </a:p>
          <a:p>
            <a:pPr>
              <a:buFont typeface="Wingdings" pitchFamily="2" charset="2"/>
              <a:buChar char="Ø"/>
            </a:pPr>
            <a:endParaRPr lang="ru-RU" i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48006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 smtClean="0"/>
              <a:t>имеет ученое звание доцента, со дня присвоения которого прошло не менее 3 лет </a:t>
            </a:r>
            <a:r>
              <a:rPr lang="ru-RU" dirty="0" smtClean="0"/>
              <a:t>(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для профессора) 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5724859" y="1295400"/>
            <a:ext cx="34191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Приказ </a:t>
            </a:r>
            <a:r>
              <a:rPr lang="ru-RU" sz="24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Минобрнауки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 10.12.2013 № 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39</a:t>
            </a:r>
            <a:endParaRPr lang="ru-RU" sz="2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13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Критерии присвоения ученых званий 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057400" y="990600"/>
          <a:ext cx="7086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52400" y="1447800"/>
          <a:ext cx="2971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81400" y="6477000"/>
            <a:ext cx="544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40 000 печатных знаков с пробелами = 1 п.л.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Graphic spid="5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3620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Информационная поддержка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990600"/>
            <a:ext cx="586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http://main.isuct.ru/uchsovet</a:t>
            </a:r>
            <a:endParaRPr lang="ru-RU" sz="3200" b="1" dirty="0"/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2" cstate="print"/>
          <a:srcRect r="54250" b="42667"/>
          <a:stretch>
            <a:fillRect/>
          </a:stretch>
        </p:blipFill>
        <p:spPr bwMode="auto">
          <a:xfrm>
            <a:off x="3505199" y="1752600"/>
            <a:ext cx="551298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81000" y="38862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/>
              </a:rPr>
              <a:t>Нормативная база по вопросам получения должностей и ученых званий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1000" y="2209800"/>
            <a:ext cx="259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4"/>
              </a:rPr>
              <a:t>Формы документов для получения ученого звания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819400" y="4495800"/>
            <a:ext cx="9906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57400" y="3124200"/>
            <a:ext cx="17526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1" name="Picture 18" descr="C:\Users\Даша Николаевна\Pictures\isuctp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562599"/>
            <a:ext cx="9144000" cy="177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Благодарю </a:t>
            </a:r>
            <a:br>
              <a:rPr lang="ru-RU" sz="4400" dirty="0" smtClean="0"/>
            </a:br>
            <a:r>
              <a:rPr lang="ru-RU" sz="4400" dirty="0" smtClean="0"/>
              <a:t>за внимание!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733800"/>
            <a:ext cx="7772400" cy="150018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leto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в кострому</Template>
  <TotalTime>2179</TotalTime>
  <Words>348</Words>
  <Application>Microsoft Office PowerPoint</Application>
  <PresentationFormat>Экран (4:3)</PresentationFormat>
  <Paragraphs>48</Paragraphs>
  <Slides>6</Slides>
  <Notes>1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6</vt:i4>
      </vt:variant>
      <vt:variant>
        <vt:lpstr>Произвольные показы</vt:lpstr>
      </vt:variant>
      <vt:variant>
        <vt:i4>1</vt:i4>
      </vt:variant>
    </vt:vector>
  </HeadingPairs>
  <TitlesOfParts>
    <vt:vector size="10" baseType="lpstr">
      <vt:lpstr>leto</vt:lpstr>
      <vt:lpstr>Слайд</vt:lpstr>
      <vt:lpstr>Acrobat Document</vt:lpstr>
      <vt:lpstr>Слайд 1</vt:lpstr>
      <vt:lpstr>Нормативная база</vt:lpstr>
      <vt:lpstr>Слайд 3</vt:lpstr>
      <vt:lpstr>Критерии присвоения ученых званий </vt:lpstr>
      <vt:lpstr>Информационная поддержка</vt:lpstr>
      <vt:lpstr>Благодарю  за внимание!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Румянцев Руслан Николаевич</dc:creator>
  <cp:lastModifiedBy>User</cp:lastModifiedBy>
  <cp:revision>260</cp:revision>
  <dcterms:modified xsi:type="dcterms:W3CDTF">2014-10-27T05:14:49Z</dcterms:modified>
</cp:coreProperties>
</file>