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терина" initials="К" lastIdx="1" clrIdx="0">
    <p:extLst>
      <p:ext uri="{19B8F6BF-5375-455C-9EA6-DF929625EA0E}">
        <p15:presenceInfo xmlns:p15="http://schemas.microsoft.com/office/powerpoint/2012/main" xmlns="" userId="Катер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F8D02-1855-43EC-8CD6-6CD9251A1D3E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7689D7F-3E4B-447F-9F97-D57CFD72B896}">
      <dgm:prSet phldrT="[Текст]"/>
      <dgm:spPr/>
      <dgm:t>
        <a:bodyPr/>
        <a:lstStyle/>
        <a:p>
          <a:r>
            <a:rPr lang="ru-RU" dirty="0" smtClean="0"/>
            <a:t>Очная</a:t>
          </a:r>
          <a:endParaRPr lang="ru-RU" dirty="0"/>
        </a:p>
      </dgm:t>
    </dgm:pt>
    <dgm:pt modelId="{757476E5-7494-4889-AEA1-506BB634D7FD}" type="parTrans" cxnId="{F6BD0724-F14F-4751-A262-9700DC1DA0D7}">
      <dgm:prSet/>
      <dgm:spPr/>
      <dgm:t>
        <a:bodyPr/>
        <a:lstStyle/>
        <a:p>
          <a:endParaRPr lang="ru-RU"/>
        </a:p>
      </dgm:t>
    </dgm:pt>
    <dgm:pt modelId="{70EF9E25-4057-4A54-8E90-9A1FC4E8B4CF}" type="sibTrans" cxnId="{F6BD0724-F14F-4751-A262-9700DC1DA0D7}">
      <dgm:prSet/>
      <dgm:spPr/>
      <dgm:t>
        <a:bodyPr/>
        <a:lstStyle/>
        <a:p>
          <a:endParaRPr lang="ru-RU"/>
        </a:p>
      </dgm:t>
    </dgm:pt>
    <dgm:pt modelId="{3CC117A1-7D2C-4130-8FC0-ED3AEE615D91}">
      <dgm:prSet phldrT="[Текст]"/>
      <dgm:spPr/>
      <dgm:t>
        <a:bodyPr/>
        <a:lstStyle/>
        <a:p>
          <a:r>
            <a:rPr lang="ru-RU" dirty="0" smtClean="0"/>
            <a:t>Заочная</a:t>
          </a:r>
          <a:endParaRPr lang="ru-RU" dirty="0"/>
        </a:p>
      </dgm:t>
    </dgm:pt>
    <dgm:pt modelId="{8EB94A66-802E-40BC-BC6B-0C1ECDB25C7D}" type="parTrans" cxnId="{FDD7F389-8305-4274-82AE-936EE740B101}">
      <dgm:prSet/>
      <dgm:spPr/>
      <dgm:t>
        <a:bodyPr/>
        <a:lstStyle/>
        <a:p>
          <a:endParaRPr lang="ru-RU"/>
        </a:p>
      </dgm:t>
    </dgm:pt>
    <dgm:pt modelId="{C6807DE3-B597-4021-A5CA-A9CA60D4BDA4}" type="sibTrans" cxnId="{FDD7F389-8305-4274-82AE-936EE740B101}">
      <dgm:prSet/>
      <dgm:spPr/>
      <dgm:t>
        <a:bodyPr/>
        <a:lstStyle/>
        <a:p>
          <a:endParaRPr lang="ru-RU"/>
        </a:p>
      </dgm:t>
    </dgm:pt>
    <dgm:pt modelId="{6E50D298-F7C4-4E6B-877E-DDE6395EFFC0}">
      <dgm:prSet phldrT="[Текст]"/>
      <dgm:spPr/>
      <dgm:t>
        <a:bodyPr/>
        <a:lstStyle/>
        <a:p>
          <a:r>
            <a:rPr lang="ru-RU" dirty="0" smtClean="0"/>
            <a:t>Академическая</a:t>
          </a:r>
          <a:endParaRPr lang="ru-RU" dirty="0"/>
        </a:p>
      </dgm:t>
    </dgm:pt>
    <dgm:pt modelId="{3872FB12-9B78-4213-9507-724F984DFA93}" type="parTrans" cxnId="{B3AC2BB5-3299-465D-A9FB-F9DA894E617E}">
      <dgm:prSet/>
      <dgm:spPr/>
      <dgm:t>
        <a:bodyPr/>
        <a:lstStyle/>
        <a:p>
          <a:endParaRPr lang="ru-RU"/>
        </a:p>
      </dgm:t>
    </dgm:pt>
    <dgm:pt modelId="{EB9195FB-3C7E-4FE3-8A32-DA4B204D1A01}" type="sibTrans" cxnId="{B3AC2BB5-3299-465D-A9FB-F9DA894E617E}">
      <dgm:prSet/>
      <dgm:spPr/>
      <dgm:t>
        <a:bodyPr/>
        <a:lstStyle/>
        <a:p>
          <a:endParaRPr lang="ru-RU"/>
        </a:p>
      </dgm:t>
    </dgm:pt>
    <dgm:pt modelId="{E168359B-CEBF-489D-8038-567237FFD41A}">
      <dgm:prSet phldrT="[Текст]"/>
      <dgm:spPr/>
      <dgm:t>
        <a:bodyPr/>
        <a:lstStyle/>
        <a:p>
          <a:r>
            <a:rPr lang="ru-RU" dirty="0" smtClean="0"/>
            <a:t>Технологическая</a:t>
          </a:r>
          <a:endParaRPr lang="ru-RU" dirty="0"/>
        </a:p>
      </dgm:t>
    </dgm:pt>
    <dgm:pt modelId="{CB6542D9-7296-4E14-BDF7-ADD0C2D15AF7}" type="parTrans" cxnId="{574E6710-88F1-45F0-989A-7797DC4664A9}">
      <dgm:prSet/>
      <dgm:spPr/>
      <dgm:t>
        <a:bodyPr/>
        <a:lstStyle/>
        <a:p>
          <a:endParaRPr lang="ru-RU"/>
        </a:p>
      </dgm:t>
    </dgm:pt>
    <dgm:pt modelId="{26D8068C-3E1E-4793-ADF2-14218C5EB953}" type="sibTrans" cxnId="{574E6710-88F1-45F0-989A-7797DC4664A9}">
      <dgm:prSet/>
      <dgm:spPr/>
      <dgm:t>
        <a:bodyPr/>
        <a:lstStyle/>
        <a:p>
          <a:endParaRPr lang="ru-RU"/>
        </a:p>
      </dgm:t>
    </dgm:pt>
    <dgm:pt modelId="{813DB646-2374-4E21-8401-18E0DCA850FA}" type="pres">
      <dgm:prSet presAssocID="{9D5F8D02-1855-43EC-8CD6-6CD9251A1D3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BD6235-B8DF-4394-9946-36BE6524535B}" type="pres">
      <dgm:prSet presAssocID="{9D5F8D02-1855-43EC-8CD6-6CD9251A1D3E}" presName="diamond" presStyleLbl="bgShp" presStyleIdx="0" presStyleCnt="1" custLinFactNeighborX="425" custLinFactNeighborY="-1486"/>
      <dgm:spPr/>
    </dgm:pt>
    <dgm:pt modelId="{2E326858-8774-41A6-8615-29E9E0E71B9A}" type="pres">
      <dgm:prSet presAssocID="{9D5F8D02-1855-43EC-8CD6-6CD9251A1D3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E5107-5A40-46E2-A96D-32C5AB009293}" type="pres">
      <dgm:prSet presAssocID="{9D5F8D02-1855-43EC-8CD6-6CD9251A1D3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89394-BEE9-4251-8342-97FCD9263FC6}" type="pres">
      <dgm:prSet presAssocID="{9D5F8D02-1855-43EC-8CD6-6CD9251A1D3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56F92-83CB-4604-AC72-D39B2A723BA8}" type="pres">
      <dgm:prSet presAssocID="{9D5F8D02-1855-43EC-8CD6-6CD9251A1D3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BD0724-F14F-4751-A262-9700DC1DA0D7}" srcId="{9D5F8D02-1855-43EC-8CD6-6CD9251A1D3E}" destId="{77689D7F-3E4B-447F-9F97-D57CFD72B896}" srcOrd="0" destOrd="0" parTransId="{757476E5-7494-4889-AEA1-506BB634D7FD}" sibTransId="{70EF9E25-4057-4A54-8E90-9A1FC4E8B4CF}"/>
    <dgm:cxn modelId="{EBEB478F-E8EC-49FE-B0F4-E9B474E0D768}" type="presOf" srcId="{9D5F8D02-1855-43EC-8CD6-6CD9251A1D3E}" destId="{813DB646-2374-4E21-8401-18E0DCA850FA}" srcOrd="0" destOrd="0" presId="urn:microsoft.com/office/officeart/2005/8/layout/matrix3"/>
    <dgm:cxn modelId="{CEC56016-E65F-4F9E-B1DE-D0821C5C9D87}" type="presOf" srcId="{6E50D298-F7C4-4E6B-877E-DDE6395EFFC0}" destId="{FE089394-BEE9-4251-8342-97FCD9263FC6}" srcOrd="0" destOrd="0" presId="urn:microsoft.com/office/officeart/2005/8/layout/matrix3"/>
    <dgm:cxn modelId="{C85E653E-241A-4F78-9776-CD90E258BE7D}" type="presOf" srcId="{3CC117A1-7D2C-4130-8FC0-ED3AEE615D91}" destId="{7B1E5107-5A40-46E2-A96D-32C5AB009293}" srcOrd="0" destOrd="0" presId="urn:microsoft.com/office/officeart/2005/8/layout/matrix3"/>
    <dgm:cxn modelId="{FDD7F389-8305-4274-82AE-936EE740B101}" srcId="{9D5F8D02-1855-43EC-8CD6-6CD9251A1D3E}" destId="{3CC117A1-7D2C-4130-8FC0-ED3AEE615D91}" srcOrd="1" destOrd="0" parTransId="{8EB94A66-802E-40BC-BC6B-0C1ECDB25C7D}" sibTransId="{C6807DE3-B597-4021-A5CA-A9CA60D4BDA4}"/>
    <dgm:cxn modelId="{574E6710-88F1-45F0-989A-7797DC4664A9}" srcId="{9D5F8D02-1855-43EC-8CD6-6CD9251A1D3E}" destId="{E168359B-CEBF-489D-8038-567237FFD41A}" srcOrd="3" destOrd="0" parTransId="{CB6542D9-7296-4E14-BDF7-ADD0C2D15AF7}" sibTransId="{26D8068C-3E1E-4793-ADF2-14218C5EB953}"/>
    <dgm:cxn modelId="{45D27CD9-4545-42B3-A370-D8C78FC657D2}" type="presOf" srcId="{77689D7F-3E4B-447F-9F97-D57CFD72B896}" destId="{2E326858-8774-41A6-8615-29E9E0E71B9A}" srcOrd="0" destOrd="0" presId="urn:microsoft.com/office/officeart/2005/8/layout/matrix3"/>
    <dgm:cxn modelId="{8A9442EC-171D-4337-AFE5-925411672738}" type="presOf" srcId="{E168359B-CEBF-489D-8038-567237FFD41A}" destId="{38656F92-83CB-4604-AC72-D39B2A723BA8}" srcOrd="0" destOrd="0" presId="urn:microsoft.com/office/officeart/2005/8/layout/matrix3"/>
    <dgm:cxn modelId="{B3AC2BB5-3299-465D-A9FB-F9DA894E617E}" srcId="{9D5F8D02-1855-43EC-8CD6-6CD9251A1D3E}" destId="{6E50D298-F7C4-4E6B-877E-DDE6395EFFC0}" srcOrd="2" destOrd="0" parTransId="{3872FB12-9B78-4213-9507-724F984DFA93}" sibTransId="{EB9195FB-3C7E-4FE3-8A32-DA4B204D1A01}"/>
    <dgm:cxn modelId="{484DD6AA-7D89-4C2F-914A-511728311235}" type="presParOf" srcId="{813DB646-2374-4E21-8401-18E0DCA850FA}" destId="{31BD6235-B8DF-4394-9946-36BE6524535B}" srcOrd="0" destOrd="0" presId="urn:microsoft.com/office/officeart/2005/8/layout/matrix3"/>
    <dgm:cxn modelId="{53C59B01-C8E3-41D0-BFA1-B36F051B7CC7}" type="presParOf" srcId="{813DB646-2374-4E21-8401-18E0DCA850FA}" destId="{2E326858-8774-41A6-8615-29E9E0E71B9A}" srcOrd="1" destOrd="0" presId="urn:microsoft.com/office/officeart/2005/8/layout/matrix3"/>
    <dgm:cxn modelId="{0BEC8009-14F8-4B99-98D3-322F07B2A363}" type="presParOf" srcId="{813DB646-2374-4E21-8401-18E0DCA850FA}" destId="{7B1E5107-5A40-46E2-A96D-32C5AB009293}" srcOrd="2" destOrd="0" presId="urn:microsoft.com/office/officeart/2005/8/layout/matrix3"/>
    <dgm:cxn modelId="{8B43F343-4390-47C5-AC06-887A75821DA5}" type="presParOf" srcId="{813DB646-2374-4E21-8401-18E0DCA850FA}" destId="{FE089394-BEE9-4251-8342-97FCD9263FC6}" srcOrd="3" destOrd="0" presId="urn:microsoft.com/office/officeart/2005/8/layout/matrix3"/>
    <dgm:cxn modelId="{EAD3F613-9B6A-440B-96C7-1D3511419C44}" type="presParOf" srcId="{813DB646-2374-4E21-8401-18E0DCA850FA}" destId="{38656F92-83CB-4604-AC72-D39B2A723BA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BD6235-B8DF-4394-9946-36BE6524535B}">
      <dsp:nvSpPr>
        <dsp:cNvPr id="0" name=""/>
        <dsp:cNvSpPr/>
      </dsp:nvSpPr>
      <dsp:spPr>
        <a:xfrm>
          <a:off x="2042626" y="0"/>
          <a:ext cx="6428095" cy="642809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26858-8774-41A6-8615-29E9E0E71B9A}">
      <dsp:nvSpPr>
        <dsp:cNvPr id="0" name=""/>
        <dsp:cNvSpPr/>
      </dsp:nvSpPr>
      <dsp:spPr>
        <a:xfrm>
          <a:off x="2625976" y="610669"/>
          <a:ext cx="2506957" cy="25069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Очная</a:t>
          </a:r>
          <a:endParaRPr lang="ru-RU" sz="2000" kern="1200" dirty="0"/>
        </a:p>
      </dsp:txBody>
      <dsp:txXfrm>
        <a:off x="2625976" y="610669"/>
        <a:ext cx="2506957" cy="2506957"/>
      </dsp:txXfrm>
    </dsp:sp>
    <dsp:sp modelId="{7B1E5107-5A40-46E2-A96D-32C5AB009293}">
      <dsp:nvSpPr>
        <dsp:cNvPr id="0" name=""/>
        <dsp:cNvSpPr/>
      </dsp:nvSpPr>
      <dsp:spPr>
        <a:xfrm>
          <a:off x="5325776" y="610669"/>
          <a:ext cx="2506957" cy="2506957"/>
        </a:xfrm>
        <a:prstGeom prst="round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Заочная</a:t>
          </a:r>
          <a:endParaRPr lang="ru-RU" sz="2000" kern="1200" dirty="0"/>
        </a:p>
      </dsp:txBody>
      <dsp:txXfrm>
        <a:off x="5325776" y="610669"/>
        <a:ext cx="2506957" cy="2506957"/>
      </dsp:txXfrm>
    </dsp:sp>
    <dsp:sp modelId="{FE089394-BEE9-4251-8342-97FCD9263FC6}">
      <dsp:nvSpPr>
        <dsp:cNvPr id="0" name=""/>
        <dsp:cNvSpPr/>
      </dsp:nvSpPr>
      <dsp:spPr>
        <a:xfrm>
          <a:off x="2625976" y="3310468"/>
          <a:ext cx="2506957" cy="2506957"/>
        </a:xfrm>
        <a:prstGeom prst="roundRect">
          <a:avLst/>
        </a:prstGeom>
        <a:solidFill>
          <a:schemeClr val="accent2">
            <a:hueOff val="-1976190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Академическая</a:t>
          </a:r>
          <a:endParaRPr lang="ru-RU" sz="2000" kern="1200" dirty="0"/>
        </a:p>
      </dsp:txBody>
      <dsp:txXfrm>
        <a:off x="2625976" y="3310468"/>
        <a:ext cx="2506957" cy="2506957"/>
      </dsp:txXfrm>
    </dsp:sp>
    <dsp:sp modelId="{38656F92-83CB-4604-AC72-D39B2A723BA8}">
      <dsp:nvSpPr>
        <dsp:cNvPr id="0" name=""/>
        <dsp:cNvSpPr/>
      </dsp:nvSpPr>
      <dsp:spPr>
        <a:xfrm>
          <a:off x="5325776" y="3310468"/>
          <a:ext cx="2506957" cy="2506957"/>
        </a:xfrm>
        <a:prstGeom prst="roundRect">
          <a:avLst/>
        </a:prstGeom>
        <a:solidFill>
          <a:schemeClr val="accent2">
            <a:hueOff val="-2964285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Технологическая</a:t>
          </a:r>
          <a:endParaRPr lang="ru-RU" sz="2000" kern="1200" dirty="0"/>
        </a:p>
      </dsp:txBody>
      <dsp:txXfrm>
        <a:off x="5325776" y="3310468"/>
        <a:ext cx="2506957" cy="25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5D0-5EF1-4A63-9343-5F0217BABD8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3F5E-B6FF-4876-A6B1-46FDBCDFA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64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5D0-5EF1-4A63-9343-5F0217BABD8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3F5E-B6FF-4876-A6B1-46FDBCDFA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87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5D0-5EF1-4A63-9343-5F0217BABD8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3F5E-B6FF-4876-A6B1-46FDBCDFA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912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5D0-5EF1-4A63-9343-5F0217BABD8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3F5E-B6FF-4876-A6B1-46FDBCDFA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2969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5D0-5EF1-4A63-9343-5F0217BABD8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3F5E-B6FF-4876-A6B1-46FDBCDFA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17979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5D0-5EF1-4A63-9343-5F0217BABD8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3F5E-B6FF-4876-A6B1-46FDBCDFA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6515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5D0-5EF1-4A63-9343-5F0217BABD8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3F5E-B6FF-4876-A6B1-46FDBCDFA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925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5D0-5EF1-4A63-9343-5F0217BABD8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3F5E-B6FF-4876-A6B1-46FDBCDFA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522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5D0-5EF1-4A63-9343-5F0217BABD8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3F5E-B6FF-4876-A6B1-46FDBCDFA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55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5D0-5EF1-4A63-9343-5F0217BABD8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3F5E-B6FF-4876-A6B1-46FDBCDFA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06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5D0-5EF1-4A63-9343-5F0217BABD8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3F5E-B6FF-4876-A6B1-46FDBCDFA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4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5D0-5EF1-4A63-9343-5F0217BABD8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3F5E-B6FF-4876-A6B1-46FDBCDFA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453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5D0-5EF1-4A63-9343-5F0217BABD8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3F5E-B6FF-4876-A6B1-46FDBCDFA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408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5D0-5EF1-4A63-9343-5F0217BABD8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3F5E-B6FF-4876-A6B1-46FDBCDFA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98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5D0-5EF1-4A63-9343-5F0217BABD8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3F5E-B6FF-4876-A6B1-46FDBCDFA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65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5D0-5EF1-4A63-9343-5F0217BABD8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3F5E-B6FF-4876-A6B1-46FDBCDFA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1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155D0-5EF1-4A63-9343-5F0217BABD8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513F5E-B6FF-4876-A6B1-46FDBCDFA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00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85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0519" y="122829"/>
            <a:ext cx="7766936" cy="1089271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Магистратура изнутри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2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7238"/>
            <a:ext cx="3797945" cy="584775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92D050"/>
                </a:solidFill>
                <a:effectLst>
                  <a:outerShdw blurRad="60007" dist="310007" dir="7680000" sy="30000" kx="1300200" algn="ctr" rotWithShape="0">
                    <a:schemeClr val="accent3">
                      <a:lumMod val="40000"/>
                      <a:lumOff val="60000"/>
                      <a:alpha val="32000"/>
                    </a:schemeClr>
                  </a:outerShdw>
                </a:effectLst>
              </a:rPr>
              <a:t> </a:t>
            </a:r>
            <a:r>
              <a:rPr lang="ru-RU" sz="3200" dirty="0" smtClean="0">
                <a:solidFill>
                  <a:srgbClr val="92D050"/>
                </a:solidFill>
                <a:effectLst>
                  <a:outerShdw blurRad="60007" dist="310007" dir="7680000" sy="30000" kx="1300200" algn="ctr" rotWithShape="0">
                    <a:schemeClr val="accent3">
                      <a:lumMod val="40000"/>
                      <a:lumOff val="60000"/>
                      <a:alpha val="32000"/>
                    </a:schemeClr>
                  </a:outerShdw>
                </a:effectLst>
              </a:rPr>
              <a:t>Ярмарка Вакансий</a:t>
            </a:r>
            <a:endParaRPr lang="ru-RU" sz="3200" dirty="0">
              <a:solidFill>
                <a:srgbClr val="92D050"/>
              </a:solidFill>
              <a:effectLst>
                <a:outerShdw blurRad="60007" dist="310007" dir="7680000" sy="30000" kx="1300200" algn="ctr" rotWithShape="0">
                  <a:schemeClr val="accent3">
                    <a:lumMod val="40000"/>
                    <a:lumOff val="60000"/>
                    <a:alpha val="32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" y="1828800"/>
            <a:ext cx="858921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		  </a:t>
            </a:r>
            <a:r>
              <a:rPr lang="ru-RU" sz="7200" dirty="0" smtClean="0">
                <a:solidFill>
                  <a:srgbClr val="FFFF00"/>
                </a:solidFill>
                <a:effectLst>
                  <a:innerShdw blurRad="63500" dist="50800" dir="13500000">
                    <a:schemeClr val="bg1">
                      <a:alpha val="50000"/>
                    </a:schemeClr>
                  </a:innerShdw>
                </a:effectLst>
              </a:rPr>
              <a:t>Конкурс</a:t>
            </a:r>
          </a:p>
          <a:p>
            <a:endParaRPr lang="ru-RU" sz="2800" dirty="0" smtClean="0">
              <a:solidFill>
                <a:srgbClr val="FFFF00"/>
              </a:solidFill>
              <a:effectLst>
                <a:innerShdw blurRad="63500" dist="50800" dir="13500000">
                  <a:schemeClr val="bg1">
                    <a:alpha val="50000"/>
                  </a:schemeClr>
                </a:innerShdw>
              </a:effectLst>
            </a:endParaRPr>
          </a:p>
          <a:p>
            <a:r>
              <a:rPr lang="ru-RU" sz="8000" dirty="0" smtClean="0">
                <a:solidFill>
                  <a:srgbClr val="FFFF00"/>
                </a:solidFill>
                <a:effectLst>
                  <a:innerShdw blurRad="63500" dist="50800" dir="13500000">
                    <a:schemeClr val="bg1">
                      <a:alpha val="50000"/>
                    </a:schemeClr>
                  </a:innerShdw>
                </a:effectLst>
              </a:rPr>
              <a:t>«ВЕСНА ПОБЕДЫ»</a:t>
            </a:r>
            <a:endParaRPr lang="ru-RU" sz="8000" dirty="0">
              <a:solidFill>
                <a:srgbClr val="FFFF00"/>
              </a:solidFill>
              <a:effectLst>
                <a:innerShdw blurRad="63500" dist="50800" dir="13500000">
                  <a:schemeClr val="bg1">
                    <a:alpha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7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982" y="268406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Магистратура в ИГХТУ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3717536"/>
              </p:ext>
            </p:extLst>
          </p:nvPr>
        </p:nvGraphicFramePr>
        <p:xfrm>
          <a:off x="540856" y="429905"/>
          <a:ext cx="10458710" cy="642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752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4715" y="5001904"/>
            <a:ext cx="5487581" cy="169914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Вероника и Максим Лебедевы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					Ульяна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Леденева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7581" y="2371832"/>
            <a:ext cx="6778494" cy="451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34603" cy="500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9408" y="162952"/>
            <a:ext cx="3400131" cy="520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2173" y="0"/>
            <a:ext cx="3455581" cy="2602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650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5206"/>
            <a:ext cx="7900634" cy="14057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	Волкова Мария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стипендиат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Министерства иностранных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дел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Италии, стипендиат Президента РФ, стипендиат компании Р-Фарм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531" y="78831"/>
            <a:ext cx="6364405" cy="477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432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788" y="5505627"/>
            <a:ext cx="9599430" cy="121589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	Борис Кочергин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Победитель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Всероссийского открытого конкурса среди студентов и аспирантов государственных образовательных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учреждений. 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411" y="0"/>
            <a:ext cx="8466465" cy="5642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741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0820" y="675564"/>
            <a:ext cx="3191180" cy="564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7767" y="-325841"/>
            <a:ext cx="5354472" cy="401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13621"/>
            <a:ext cx="7010293" cy="3964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4917" y="989947"/>
            <a:ext cx="5227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Летняя экономическая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ш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кола</a:t>
            </a:r>
            <a:b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Лодзь, Польша</a:t>
            </a: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3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390" y="6122030"/>
            <a:ext cx="8596667" cy="566738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Проектное бюро «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</a:rPr>
              <a:t>Lurgi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», Краков.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8622" y="-2451968"/>
            <a:ext cx="4398204" cy="5862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096" y="0"/>
            <a:ext cx="4708344" cy="627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747" y="2732935"/>
            <a:ext cx="5531893" cy="414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762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77" y="-67927"/>
            <a:ext cx="3013988" cy="401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679" y="-67927"/>
            <a:ext cx="2513280" cy="3773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5270" y="3098042"/>
            <a:ext cx="5642141" cy="375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0856" y="3220246"/>
            <a:ext cx="5490949" cy="3637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4342" y="-582528"/>
            <a:ext cx="5927983" cy="3950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253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046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284</TotalTime>
  <Words>27</Words>
  <Application>Microsoft Office PowerPoint</Application>
  <PresentationFormat>Произвольный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Магистратура изнутри</vt:lpstr>
      <vt:lpstr>Магистратура в ИГХТУ</vt:lpstr>
      <vt:lpstr> Вероника и Максим Лебедевы       Ульяна Леденева</vt:lpstr>
      <vt:lpstr> Волкова Мария стипендиат Министерства иностранных дел Италии, стипендиат Президента РФ, стипендиат компании Р-Фарм.</vt:lpstr>
      <vt:lpstr> Борис Кочергин Победитель Всероссийского открытого конкурса среди студентов и аспирантов государственных образовательных учреждений. </vt:lpstr>
      <vt:lpstr>Слайд 6</vt:lpstr>
      <vt:lpstr>Проектное бюро «Lurgi», Краков.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Магистратура изнутри</dc:title>
  <dc:creator>Катерина</dc:creator>
  <cp:lastModifiedBy>Презентации</cp:lastModifiedBy>
  <cp:revision>19</cp:revision>
  <dcterms:created xsi:type="dcterms:W3CDTF">2015-03-27T04:52:32Z</dcterms:created>
  <dcterms:modified xsi:type="dcterms:W3CDTF">2015-04-01T13:03:18Z</dcterms:modified>
</cp:coreProperties>
</file>