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050F-1737-495E-B5F2-4604809B92D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F281-5DE5-45A8-9290-4FF9DDBF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3E43-9A14-4C33-A527-367FC498F60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9FB7-3B4D-49D1-99EB-D756BF02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DEF7-4C5E-4A94-AA3A-3C073682BBB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775A-99D3-441F-8E83-CFD3E1E3E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E11F-10B1-4A16-8DDE-016FCA0BBD5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2B0E-9C21-4ADB-95AA-06D6B1C64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B12-117D-45E8-9436-C4F6747577F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ACC1-9F6E-45B2-B349-2A0C1D30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B391-5150-4236-AFF3-4AE9B964333E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E494-4ADD-4D2F-A0D6-A0065D54D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B8EF-E987-4D5B-B739-4C60C9E66B8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68AA-7150-4F6E-A024-07A99BCA8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2F75-13D1-4182-A922-482E1B8C5D0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34E1-537C-431E-A0C6-9D683BDEA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CF27-16A6-45A9-92A8-5AC0EC292DA6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05EA-BBBD-4A1F-AA24-C71AB7DF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6A89-D154-4F38-9544-6135CF26D9A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A2E9-E14F-4ED4-9200-A6BDDD69D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EE57-8DB0-4FD5-B526-4E63E2DCEF1B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0737-D92B-4109-B766-A08DEF565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C3AA2-E9E8-47F9-BB1C-FC302D707F0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B5762-2D7B-400B-A1DA-408CFC97F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11" descr="E:\Documents and Settings\1\Рабочий стол\куб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0"/>
            <a:ext cx="709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F:\спорт.фото\Новая папка\vACE-cB_f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714375"/>
            <a:ext cx="82867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важно бороться за победу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6" descr="G:\спорт.фото\7eP4V2bOdZ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857250"/>
            <a:ext cx="8072438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285876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прыгнуть выше себя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G:\спорт.фото\Новая папка\x_b42350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857250"/>
            <a:ext cx="84169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быть в команде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F:\спорт.фото\Новая папка\баскетбол же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928688"/>
            <a:ext cx="85725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мы чемпионы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G:\спорт.фото\Новая папка\АС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000125"/>
            <a:ext cx="86550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3" descr="F:\спорт.фото\Новая папка\аня сиротки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75" y="714375"/>
            <a:ext cx="6731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всегда надо думать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порт.фото\Новая папка\волейболисты ИГХТ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88" y="642938"/>
            <a:ext cx="61118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214438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 защите команды</a:t>
            </a: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бывают падения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F:\спорт.фото\Новая папка\Сысуе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88" y="1000125"/>
            <a:ext cx="767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357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важно бороться за успех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G:\спорт.фото\Новая папка\y_3822a0e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313" y="785813"/>
            <a:ext cx="44989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229600" cy="1285876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воля к победе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F:\спорт.фото\Новая папка\F1KuliQym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25" y="827088"/>
            <a:ext cx="4643438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2144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важна работа с наставниками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F:\спорт.фото\HDuen0zH6A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857250"/>
            <a:ext cx="86645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9" descr="F:\спорт.фото\Рябиков Валери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25" y="0"/>
            <a:ext cx="587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543925" cy="1143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</a:rPr>
              <a:t>Работа на результат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F:\спорт.фото\Новая папка\x_6e56ab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313"/>
            <a:ext cx="57531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F:\спорт.фото\Новая папка\62CTe-5t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214313"/>
            <a:ext cx="38290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34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всегда надо думать</vt:lpstr>
      <vt:lpstr>на защите команды</vt:lpstr>
      <vt:lpstr>бывают падения</vt:lpstr>
      <vt:lpstr>важно бороться за успех</vt:lpstr>
      <vt:lpstr>воля к победе</vt:lpstr>
      <vt:lpstr>важна работа с наставниками</vt:lpstr>
      <vt:lpstr>Слайд 8</vt:lpstr>
      <vt:lpstr>Работа на результат</vt:lpstr>
      <vt:lpstr>Слайд 10</vt:lpstr>
      <vt:lpstr>важно бороться за победу</vt:lpstr>
      <vt:lpstr>прыгнуть выше себя</vt:lpstr>
      <vt:lpstr>быть в команде</vt:lpstr>
      <vt:lpstr>мы чемпионы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Презентации</cp:lastModifiedBy>
  <cp:revision>28</cp:revision>
  <dcterms:created xsi:type="dcterms:W3CDTF">2015-03-31T09:00:27Z</dcterms:created>
  <dcterms:modified xsi:type="dcterms:W3CDTF">2015-04-01T13:04:11Z</dcterms:modified>
</cp:coreProperties>
</file>