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5" r:id="rId3"/>
    <p:sldId id="365" r:id="rId4"/>
    <p:sldId id="261" r:id="rId5"/>
    <p:sldId id="348" r:id="rId6"/>
    <p:sldId id="368" r:id="rId7"/>
    <p:sldId id="360" r:id="rId8"/>
    <p:sldId id="366" r:id="rId9"/>
    <p:sldId id="367" r:id="rId10"/>
    <p:sldId id="361" r:id="rId11"/>
    <p:sldId id="376" r:id="rId12"/>
    <p:sldId id="377" r:id="rId13"/>
    <p:sldId id="369" r:id="rId14"/>
    <p:sldId id="370" r:id="rId15"/>
    <p:sldId id="374" r:id="rId16"/>
    <p:sldId id="3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72C09"/>
    <a:srgbClr val="000093"/>
    <a:srgbClr val="2D089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105155333214696E-2"/>
          <c:y val="0.14073019664481723"/>
          <c:w val="0.74164808785313785"/>
          <c:h val="0.854230680718015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Планируете ли Вы и дальше жить в общежитии?</c:v>
                </c:pt>
              </c:strCache>
            </c:strRef>
          </c:tx>
          <c:explosion val="9"/>
          <c:dPt>
            <c:idx val="0"/>
            <c:explosion val="16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explosion val="45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explosion val="17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0.12607030479879772"/>
                  <c:y val="7.519356422033650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Да </a:t>
                    </a:r>
                    <a:r>
                      <a:rPr lang="ru-RU" baseline="0" dirty="0" smtClean="0"/>
                      <a:t>66%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 smtClean="0"/>
                      <a:t>Не определились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нет, перееду на квартиру</c:v>
                </c:pt>
                <c:pt idx="1">
                  <c:v>да, останусь</c:v>
                </c:pt>
                <c:pt idx="2">
                  <c:v>еще не решил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11</c:v>
                </c:pt>
                <c:pt idx="1">
                  <c:v>66</c:v>
                </c:pt>
                <c:pt idx="2">
                  <c:v>23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C0FD8-AA3A-4B9E-BB52-A7731268DA40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EFB3755-CD17-4EBE-BCF0-DC5519923193}">
      <dgm:prSet phldrT="[Текст]" custT="1"/>
      <dgm:spPr/>
      <dgm:t>
        <a:bodyPr/>
        <a:lstStyle/>
        <a:p>
          <a:r>
            <a:rPr lang="ru-RU" sz="2400" dirty="0" smtClean="0"/>
            <a:t>Председатель </a:t>
          </a:r>
          <a:r>
            <a:rPr lang="ru-RU" sz="2400" dirty="0" err="1" smtClean="0"/>
            <a:t>студсовета</a:t>
          </a:r>
          <a:r>
            <a:rPr lang="ru-RU" sz="2400" dirty="0" smtClean="0"/>
            <a:t> общежития </a:t>
          </a:r>
          <a:br>
            <a:rPr lang="ru-RU" sz="2400" dirty="0" smtClean="0"/>
          </a:br>
          <a:r>
            <a:rPr lang="ru-RU" sz="2400" dirty="0" smtClean="0"/>
            <a:t>и его заместитель</a:t>
          </a:r>
          <a:endParaRPr lang="ru-RU" sz="2400" dirty="0"/>
        </a:p>
      </dgm:t>
    </dgm:pt>
    <dgm:pt modelId="{9DE0B602-0D87-481F-9E97-D1EE2A2314B2}" type="parTrans" cxnId="{766DB4AA-9BA1-415D-A044-2DD946BE7F51}">
      <dgm:prSet/>
      <dgm:spPr/>
      <dgm:t>
        <a:bodyPr/>
        <a:lstStyle/>
        <a:p>
          <a:endParaRPr lang="ru-RU"/>
        </a:p>
      </dgm:t>
    </dgm:pt>
    <dgm:pt modelId="{396280CB-CFD4-4C29-95A7-98FA358608C3}" type="sibTrans" cxnId="{766DB4AA-9BA1-415D-A044-2DD946BE7F51}">
      <dgm:prSet/>
      <dgm:spPr/>
      <dgm:t>
        <a:bodyPr/>
        <a:lstStyle/>
        <a:p>
          <a:endParaRPr lang="ru-RU"/>
        </a:p>
      </dgm:t>
    </dgm:pt>
    <dgm:pt modelId="{22630D9E-CF68-4DBF-830E-9EFD81BADAEE}">
      <dgm:prSet phldrT="[Текст]"/>
      <dgm:spPr/>
      <dgm:t>
        <a:bodyPr/>
        <a:lstStyle/>
        <a:p>
          <a:r>
            <a:rPr lang="ru-RU" dirty="0" smtClean="0"/>
            <a:t>Старосты этажей</a:t>
          </a:r>
          <a:endParaRPr lang="ru-RU" dirty="0"/>
        </a:p>
      </dgm:t>
    </dgm:pt>
    <dgm:pt modelId="{E88714E4-A04C-4063-B03C-1FFB4BB6D57D}" type="parTrans" cxnId="{53500FA9-1118-4A7F-944F-839BD3B4A830}">
      <dgm:prSet/>
      <dgm:spPr/>
      <dgm:t>
        <a:bodyPr/>
        <a:lstStyle/>
        <a:p>
          <a:endParaRPr lang="ru-RU"/>
        </a:p>
      </dgm:t>
    </dgm:pt>
    <dgm:pt modelId="{73D370CD-FAC8-440C-9F8F-7F5B5DB1BF6A}" type="sibTrans" cxnId="{53500FA9-1118-4A7F-944F-839BD3B4A830}">
      <dgm:prSet/>
      <dgm:spPr/>
      <dgm:t>
        <a:bodyPr/>
        <a:lstStyle/>
        <a:p>
          <a:endParaRPr lang="ru-RU"/>
        </a:p>
      </dgm:t>
    </dgm:pt>
    <dgm:pt modelId="{CF9DD876-BE86-42B4-9024-30B94AAF2020}">
      <dgm:prSet phldrT="[Текст]"/>
      <dgm:spPr/>
      <dgm:t>
        <a:bodyPr/>
        <a:lstStyle/>
        <a:p>
          <a:r>
            <a:rPr lang="ru-RU" dirty="0" smtClean="0"/>
            <a:t>Культурно-массовый сектор</a:t>
          </a:r>
          <a:endParaRPr lang="ru-RU" dirty="0"/>
        </a:p>
      </dgm:t>
    </dgm:pt>
    <dgm:pt modelId="{94732561-E4A4-4EFF-8A0B-0AD3427EB1AF}" type="parTrans" cxnId="{7C0FC9F3-CA88-40A0-BD53-F0F93F7390BD}">
      <dgm:prSet/>
      <dgm:spPr/>
      <dgm:t>
        <a:bodyPr/>
        <a:lstStyle/>
        <a:p>
          <a:endParaRPr lang="ru-RU"/>
        </a:p>
      </dgm:t>
    </dgm:pt>
    <dgm:pt modelId="{57437494-4873-4A8F-9C6D-D6876FC9D1C2}" type="sibTrans" cxnId="{7C0FC9F3-CA88-40A0-BD53-F0F93F7390BD}">
      <dgm:prSet/>
      <dgm:spPr/>
      <dgm:t>
        <a:bodyPr/>
        <a:lstStyle/>
        <a:p>
          <a:endParaRPr lang="ru-RU"/>
        </a:p>
      </dgm:t>
    </dgm:pt>
    <dgm:pt modelId="{C3D3AAE0-62CE-4BE2-B08C-F3F6AD79F1D1}">
      <dgm:prSet phldrT="[Текст]"/>
      <dgm:spPr/>
      <dgm:t>
        <a:bodyPr/>
        <a:lstStyle/>
        <a:p>
          <a:r>
            <a:rPr lang="ru-RU" dirty="0" smtClean="0"/>
            <a:t>Спортивный сектор</a:t>
          </a:r>
          <a:endParaRPr lang="ru-RU" dirty="0"/>
        </a:p>
      </dgm:t>
    </dgm:pt>
    <dgm:pt modelId="{7A979926-FB68-4139-A758-71A51608BA39}" type="parTrans" cxnId="{90DAB7F1-66A9-468C-ACD3-147F170CCDBC}">
      <dgm:prSet/>
      <dgm:spPr/>
      <dgm:t>
        <a:bodyPr/>
        <a:lstStyle/>
        <a:p>
          <a:endParaRPr lang="ru-RU"/>
        </a:p>
      </dgm:t>
    </dgm:pt>
    <dgm:pt modelId="{7DE76E55-6C09-4A13-841D-F0C2B511D3C8}" type="sibTrans" cxnId="{90DAB7F1-66A9-468C-ACD3-147F170CCDBC}">
      <dgm:prSet/>
      <dgm:spPr/>
      <dgm:t>
        <a:bodyPr/>
        <a:lstStyle/>
        <a:p>
          <a:endParaRPr lang="ru-RU"/>
        </a:p>
      </dgm:t>
    </dgm:pt>
    <dgm:pt modelId="{035C9406-DEB9-4031-BD7E-B758D7C1C657}">
      <dgm:prSet phldrT="[Текст]"/>
      <dgm:spPr/>
      <dgm:t>
        <a:bodyPr/>
        <a:lstStyle/>
        <a:p>
          <a:r>
            <a:rPr lang="ru-RU" dirty="0" err="1" smtClean="0"/>
            <a:t>Информац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>сектор</a:t>
          </a:r>
          <a:endParaRPr lang="ru-RU" dirty="0"/>
        </a:p>
      </dgm:t>
    </dgm:pt>
    <dgm:pt modelId="{B67269EF-6342-434A-83F7-EB22C764A298}" type="parTrans" cxnId="{F208A95F-AE23-422A-B7B2-97394DB9E438}">
      <dgm:prSet/>
      <dgm:spPr/>
      <dgm:t>
        <a:bodyPr/>
        <a:lstStyle/>
        <a:p>
          <a:endParaRPr lang="ru-RU"/>
        </a:p>
      </dgm:t>
    </dgm:pt>
    <dgm:pt modelId="{E9819527-7CFC-4EDE-B512-CCC19DC18565}" type="sibTrans" cxnId="{F208A95F-AE23-422A-B7B2-97394DB9E438}">
      <dgm:prSet/>
      <dgm:spPr/>
      <dgm:t>
        <a:bodyPr/>
        <a:lstStyle/>
        <a:p>
          <a:endParaRPr lang="ru-RU"/>
        </a:p>
      </dgm:t>
    </dgm:pt>
    <dgm:pt modelId="{3FE63F3C-59FF-4D6B-9630-DA5860E3C45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Активисты</a:t>
          </a:r>
          <a:endParaRPr lang="ru-RU" dirty="0"/>
        </a:p>
      </dgm:t>
    </dgm:pt>
    <dgm:pt modelId="{70EFBAEE-DCE9-4B67-B9D7-31970D7D1290}" type="parTrans" cxnId="{F7C96B8B-602F-423F-B523-31EB831A3FC7}">
      <dgm:prSet/>
      <dgm:spPr/>
      <dgm:t>
        <a:bodyPr/>
        <a:lstStyle/>
        <a:p>
          <a:endParaRPr lang="ru-RU"/>
        </a:p>
      </dgm:t>
    </dgm:pt>
    <dgm:pt modelId="{2FC71719-2070-4BDA-9E26-4BCE4A5BCCDC}" type="sibTrans" cxnId="{F7C96B8B-602F-423F-B523-31EB831A3FC7}">
      <dgm:prSet/>
      <dgm:spPr/>
      <dgm:t>
        <a:bodyPr/>
        <a:lstStyle/>
        <a:p>
          <a:endParaRPr lang="ru-RU"/>
        </a:p>
      </dgm:t>
    </dgm:pt>
    <dgm:pt modelId="{D8065716-8D99-4E90-8799-BE918B01F7DC}" type="pres">
      <dgm:prSet presAssocID="{C62C0FD8-AA3A-4B9E-BB52-A7731268DA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EF865F-09F5-49FE-82FB-6248285F599C}" type="pres">
      <dgm:prSet presAssocID="{AEFB3755-CD17-4EBE-BCF0-DC5519923193}" presName="node" presStyleLbl="node1" presStyleIdx="0" presStyleCnt="6" custScaleX="321507" custScaleY="94519" custLinFactNeighborX="269" custLinFactNeighborY="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F612D-66FC-4831-B6DB-6AA75BF400CA}" type="pres">
      <dgm:prSet presAssocID="{396280CB-CFD4-4C29-95A7-98FA358608C3}" presName="sibTrans" presStyleCnt="0"/>
      <dgm:spPr/>
    </dgm:pt>
    <dgm:pt modelId="{03B558C6-CD79-4172-B34C-AA2A9D8C0506}" type="pres">
      <dgm:prSet presAssocID="{22630D9E-CF68-4DBF-830E-9EFD81BADAE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F9204-D54E-4FA1-A901-FD06457DFAAB}" type="pres">
      <dgm:prSet presAssocID="{73D370CD-FAC8-440C-9F8F-7F5B5DB1BF6A}" presName="sibTrans" presStyleCnt="0"/>
      <dgm:spPr/>
    </dgm:pt>
    <dgm:pt modelId="{B2945414-CEB5-46E3-8CA9-7CA45C8285F0}" type="pres">
      <dgm:prSet presAssocID="{CF9DD876-BE86-42B4-9024-30B94AAF202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E71F7-E806-4C30-BD74-BBDFF710CD79}" type="pres">
      <dgm:prSet presAssocID="{57437494-4873-4A8F-9C6D-D6876FC9D1C2}" presName="sibTrans" presStyleCnt="0"/>
      <dgm:spPr/>
    </dgm:pt>
    <dgm:pt modelId="{39E7112B-93E1-402C-AC4A-C831D4413039}" type="pres">
      <dgm:prSet presAssocID="{C3D3AAE0-62CE-4BE2-B08C-F3F6AD79F1D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23AC8-8569-475B-8E0F-A13AB94BBF58}" type="pres">
      <dgm:prSet presAssocID="{7DE76E55-6C09-4A13-841D-F0C2B511D3C8}" presName="sibTrans" presStyleCnt="0"/>
      <dgm:spPr/>
    </dgm:pt>
    <dgm:pt modelId="{59C50B3E-22DC-4FCD-8463-551B17E0940A}" type="pres">
      <dgm:prSet presAssocID="{035C9406-DEB9-4031-BD7E-B758D7C1C65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D610D-F4B7-4649-B727-536D19B2F60F}" type="pres">
      <dgm:prSet presAssocID="{E9819527-7CFC-4EDE-B512-CCC19DC18565}" presName="sibTrans" presStyleCnt="0"/>
      <dgm:spPr/>
    </dgm:pt>
    <dgm:pt modelId="{56403F79-B6BA-4D48-AFC3-7B8B734D8826}" type="pres">
      <dgm:prSet presAssocID="{3FE63F3C-59FF-4D6B-9630-DA5860E3C45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6DB4AA-9BA1-415D-A044-2DD946BE7F51}" srcId="{C62C0FD8-AA3A-4B9E-BB52-A7731268DA40}" destId="{AEFB3755-CD17-4EBE-BCF0-DC5519923193}" srcOrd="0" destOrd="0" parTransId="{9DE0B602-0D87-481F-9E97-D1EE2A2314B2}" sibTransId="{396280CB-CFD4-4C29-95A7-98FA358608C3}"/>
    <dgm:cxn modelId="{53500FA9-1118-4A7F-944F-839BD3B4A830}" srcId="{C62C0FD8-AA3A-4B9E-BB52-A7731268DA40}" destId="{22630D9E-CF68-4DBF-830E-9EFD81BADAEE}" srcOrd="1" destOrd="0" parTransId="{E88714E4-A04C-4063-B03C-1FFB4BB6D57D}" sibTransId="{73D370CD-FAC8-440C-9F8F-7F5B5DB1BF6A}"/>
    <dgm:cxn modelId="{FD529696-FC26-4182-9222-916D0B6E8291}" type="presOf" srcId="{035C9406-DEB9-4031-BD7E-B758D7C1C657}" destId="{59C50B3E-22DC-4FCD-8463-551B17E0940A}" srcOrd="0" destOrd="0" presId="urn:microsoft.com/office/officeart/2005/8/layout/default#1"/>
    <dgm:cxn modelId="{7C0FC9F3-CA88-40A0-BD53-F0F93F7390BD}" srcId="{C62C0FD8-AA3A-4B9E-BB52-A7731268DA40}" destId="{CF9DD876-BE86-42B4-9024-30B94AAF2020}" srcOrd="2" destOrd="0" parTransId="{94732561-E4A4-4EFF-8A0B-0AD3427EB1AF}" sibTransId="{57437494-4873-4A8F-9C6D-D6876FC9D1C2}"/>
    <dgm:cxn modelId="{D94F4C3F-A1C5-4D47-BA04-33ECF8E45DA1}" type="presOf" srcId="{22630D9E-CF68-4DBF-830E-9EFD81BADAEE}" destId="{03B558C6-CD79-4172-B34C-AA2A9D8C0506}" srcOrd="0" destOrd="0" presId="urn:microsoft.com/office/officeart/2005/8/layout/default#1"/>
    <dgm:cxn modelId="{F208A95F-AE23-422A-B7B2-97394DB9E438}" srcId="{C62C0FD8-AA3A-4B9E-BB52-A7731268DA40}" destId="{035C9406-DEB9-4031-BD7E-B758D7C1C657}" srcOrd="4" destOrd="0" parTransId="{B67269EF-6342-434A-83F7-EB22C764A298}" sibTransId="{E9819527-7CFC-4EDE-B512-CCC19DC18565}"/>
    <dgm:cxn modelId="{65B744A9-0F6B-48CD-A842-7AF4781554FE}" type="presOf" srcId="{3FE63F3C-59FF-4D6B-9630-DA5860E3C452}" destId="{56403F79-B6BA-4D48-AFC3-7B8B734D8826}" srcOrd="0" destOrd="0" presId="urn:microsoft.com/office/officeart/2005/8/layout/default#1"/>
    <dgm:cxn modelId="{08E5C01F-034E-42DC-B1EE-625B60C4D225}" type="presOf" srcId="{C62C0FD8-AA3A-4B9E-BB52-A7731268DA40}" destId="{D8065716-8D99-4E90-8799-BE918B01F7DC}" srcOrd="0" destOrd="0" presId="urn:microsoft.com/office/officeart/2005/8/layout/default#1"/>
    <dgm:cxn modelId="{6312EC4F-67C0-4274-BFBF-A188B84E9046}" type="presOf" srcId="{AEFB3755-CD17-4EBE-BCF0-DC5519923193}" destId="{43EF865F-09F5-49FE-82FB-6248285F599C}" srcOrd="0" destOrd="0" presId="urn:microsoft.com/office/officeart/2005/8/layout/default#1"/>
    <dgm:cxn modelId="{83AC844C-C10D-4184-A742-133BC9E44F5A}" type="presOf" srcId="{C3D3AAE0-62CE-4BE2-B08C-F3F6AD79F1D1}" destId="{39E7112B-93E1-402C-AC4A-C831D4413039}" srcOrd="0" destOrd="0" presId="urn:microsoft.com/office/officeart/2005/8/layout/default#1"/>
    <dgm:cxn modelId="{F7C96B8B-602F-423F-B523-31EB831A3FC7}" srcId="{C62C0FD8-AA3A-4B9E-BB52-A7731268DA40}" destId="{3FE63F3C-59FF-4D6B-9630-DA5860E3C452}" srcOrd="5" destOrd="0" parTransId="{70EFBAEE-DCE9-4B67-B9D7-31970D7D1290}" sibTransId="{2FC71719-2070-4BDA-9E26-4BCE4A5BCCDC}"/>
    <dgm:cxn modelId="{F4110D2B-9846-49EC-BD30-03610E15078C}" type="presOf" srcId="{CF9DD876-BE86-42B4-9024-30B94AAF2020}" destId="{B2945414-CEB5-46E3-8CA9-7CA45C8285F0}" srcOrd="0" destOrd="0" presId="urn:microsoft.com/office/officeart/2005/8/layout/default#1"/>
    <dgm:cxn modelId="{90DAB7F1-66A9-468C-ACD3-147F170CCDBC}" srcId="{C62C0FD8-AA3A-4B9E-BB52-A7731268DA40}" destId="{C3D3AAE0-62CE-4BE2-B08C-F3F6AD79F1D1}" srcOrd="3" destOrd="0" parTransId="{7A979926-FB68-4139-A758-71A51608BA39}" sibTransId="{7DE76E55-6C09-4A13-841D-F0C2B511D3C8}"/>
    <dgm:cxn modelId="{654C8771-73BD-4339-9556-FB51B11DFE16}" type="presParOf" srcId="{D8065716-8D99-4E90-8799-BE918B01F7DC}" destId="{43EF865F-09F5-49FE-82FB-6248285F599C}" srcOrd="0" destOrd="0" presId="urn:microsoft.com/office/officeart/2005/8/layout/default#1"/>
    <dgm:cxn modelId="{CE683D97-19B0-4067-9495-BEF5564D7F87}" type="presParOf" srcId="{D8065716-8D99-4E90-8799-BE918B01F7DC}" destId="{112F612D-66FC-4831-B6DB-6AA75BF400CA}" srcOrd="1" destOrd="0" presId="urn:microsoft.com/office/officeart/2005/8/layout/default#1"/>
    <dgm:cxn modelId="{79E0D6BC-C946-4B25-A23A-F1D9EE9901B6}" type="presParOf" srcId="{D8065716-8D99-4E90-8799-BE918B01F7DC}" destId="{03B558C6-CD79-4172-B34C-AA2A9D8C0506}" srcOrd="2" destOrd="0" presId="urn:microsoft.com/office/officeart/2005/8/layout/default#1"/>
    <dgm:cxn modelId="{B3FC0E5C-9D6F-4B61-80D9-A8C9655BB58F}" type="presParOf" srcId="{D8065716-8D99-4E90-8799-BE918B01F7DC}" destId="{B9EF9204-D54E-4FA1-A901-FD06457DFAAB}" srcOrd="3" destOrd="0" presId="urn:microsoft.com/office/officeart/2005/8/layout/default#1"/>
    <dgm:cxn modelId="{ACDC4F73-D475-4226-BFD1-F4B5130170B5}" type="presParOf" srcId="{D8065716-8D99-4E90-8799-BE918B01F7DC}" destId="{B2945414-CEB5-46E3-8CA9-7CA45C8285F0}" srcOrd="4" destOrd="0" presId="urn:microsoft.com/office/officeart/2005/8/layout/default#1"/>
    <dgm:cxn modelId="{42D0B338-918C-45F8-A6AA-ECC522AA6677}" type="presParOf" srcId="{D8065716-8D99-4E90-8799-BE918B01F7DC}" destId="{A75E71F7-E806-4C30-BD74-BBDFF710CD79}" srcOrd="5" destOrd="0" presId="urn:microsoft.com/office/officeart/2005/8/layout/default#1"/>
    <dgm:cxn modelId="{4FC4D562-2E24-4912-8EC4-F34B5BB5C226}" type="presParOf" srcId="{D8065716-8D99-4E90-8799-BE918B01F7DC}" destId="{39E7112B-93E1-402C-AC4A-C831D4413039}" srcOrd="6" destOrd="0" presId="urn:microsoft.com/office/officeart/2005/8/layout/default#1"/>
    <dgm:cxn modelId="{81CF7149-696C-41DE-82BA-40F18233B29D}" type="presParOf" srcId="{D8065716-8D99-4E90-8799-BE918B01F7DC}" destId="{6F423AC8-8569-475B-8E0F-A13AB94BBF58}" srcOrd="7" destOrd="0" presId="urn:microsoft.com/office/officeart/2005/8/layout/default#1"/>
    <dgm:cxn modelId="{4FD51525-E5B3-415B-9F70-2AA3AD761EA1}" type="presParOf" srcId="{D8065716-8D99-4E90-8799-BE918B01F7DC}" destId="{59C50B3E-22DC-4FCD-8463-551B17E0940A}" srcOrd="8" destOrd="0" presId="urn:microsoft.com/office/officeart/2005/8/layout/default#1"/>
    <dgm:cxn modelId="{6D376158-4BBC-4951-A021-6DFCA0DB399C}" type="presParOf" srcId="{D8065716-8D99-4E90-8799-BE918B01F7DC}" destId="{80BD610D-F4B7-4649-B727-536D19B2F60F}" srcOrd="9" destOrd="0" presId="urn:microsoft.com/office/officeart/2005/8/layout/default#1"/>
    <dgm:cxn modelId="{BB4F0F34-869D-465B-8424-D5789090FF13}" type="presParOf" srcId="{D8065716-8D99-4E90-8799-BE918B01F7DC}" destId="{56403F79-B6BA-4D48-AFC3-7B8B734D8826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5EA2F6-E330-437B-A671-C303FF5947A4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544657-7D32-4AC5-9964-37F635FB004F}">
      <dgm:prSet phldrT="[Текст]"/>
      <dgm:spPr/>
      <dgm:t>
        <a:bodyPr/>
        <a:lstStyle/>
        <a:p>
          <a:r>
            <a:rPr lang="ru-RU" dirty="0" smtClean="0"/>
            <a:t>Представление интересов студентов перед администрацией</a:t>
          </a:r>
          <a:endParaRPr lang="ru-RU" dirty="0"/>
        </a:p>
      </dgm:t>
    </dgm:pt>
    <dgm:pt modelId="{CF6A9CC4-C884-434D-8146-90702C431C9D}" type="parTrans" cxnId="{AC82EA69-9AEC-4E21-84F2-3793B6C9C204}">
      <dgm:prSet/>
      <dgm:spPr/>
      <dgm:t>
        <a:bodyPr/>
        <a:lstStyle/>
        <a:p>
          <a:endParaRPr lang="ru-RU"/>
        </a:p>
      </dgm:t>
    </dgm:pt>
    <dgm:pt modelId="{B664F693-29DD-43A2-A1E6-B866F48CE2E3}" type="sibTrans" cxnId="{AC82EA69-9AEC-4E21-84F2-3793B6C9C204}">
      <dgm:prSet/>
      <dgm:spPr/>
      <dgm:t>
        <a:bodyPr/>
        <a:lstStyle/>
        <a:p>
          <a:endParaRPr lang="ru-RU"/>
        </a:p>
      </dgm:t>
    </dgm:pt>
    <dgm:pt modelId="{F0599450-8B01-4881-A7CC-8B63B86BED24}">
      <dgm:prSet phldrT="[Текст]" phldr="1"/>
      <dgm:spPr/>
      <dgm:t>
        <a:bodyPr/>
        <a:lstStyle/>
        <a:p>
          <a:endParaRPr lang="ru-RU"/>
        </a:p>
      </dgm:t>
    </dgm:pt>
    <dgm:pt modelId="{6F531847-69D9-467D-9C94-05F86E2DB48B}" type="parTrans" cxnId="{CB7E59D8-C6F9-4EB5-B718-3CCD2B777685}">
      <dgm:prSet/>
      <dgm:spPr/>
      <dgm:t>
        <a:bodyPr/>
        <a:lstStyle/>
        <a:p>
          <a:endParaRPr lang="ru-RU"/>
        </a:p>
      </dgm:t>
    </dgm:pt>
    <dgm:pt modelId="{AD47E6D3-FA07-4768-BFC2-E57955A69F15}" type="sibTrans" cxnId="{CB7E59D8-C6F9-4EB5-B718-3CCD2B777685}">
      <dgm:prSet/>
      <dgm:spPr/>
      <dgm:t>
        <a:bodyPr/>
        <a:lstStyle/>
        <a:p>
          <a:endParaRPr lang="ru-RU"/>
        </a:p>
      </dgm:t>
    </dgm:pt>
    <dgm:pt modelId="{074E2C6B-12A6-4AA2-A36F-3DD639A4F50D}">
      <dgm:prSet phldrT="[Текст]" phldr="1"/>
      <dgm:spPr/>
      <dgm:t>
        <a:bodyPr/>
        <a:lstStyle/>
        <a:p>
          <a:endParaRPr lang="ru-RU"/>
        </a:p>
      </dgm:t>
    </dgm:pt>
    <dgm:pt modelId="{46F06967-4DB5-41EA-B308-5E22707F737A}" type="parTrans" cxnId="{DA2ED7D1-2EF9-4D09-A48C-8B042B57C302}">
      <dgm:prSet/>
      <dgm:spPr/>
      <dgm:t>
        <a:bodyPr/>
        <a:lstStyle/>
        <a:p>
          <a:endParaRPr lang="ru-RU"/>
        </a:p>
      </dgm:t>
    </dgm:pt>
    <dgm:pt modelId="{5CD9B817-2FE4-4955-8F89-3213F5FDD418}" type="sibTrans" cxnId="{DA2ED7D1-2EF9-4D09-A48C-8B042B57C302}">
      <dgm:prSet/>
      <dgm:spPr/>
      <dgm:t>
        <a:bodyPr/>
        <a:lstStyle/>
        <a:p>
          <a:endParaRPr lang="ru-RU"/>
        </a:p>
      </dgm:t>
    </dgm:pt>
    <dgm:pt modelId="{F97EC97B-6713-4D5F-9F77-B8595E959226}">
      <dgm:prSet phldrT="[Текст]"/>
      <dgm:spPr/>
      <dgm:t>
        <a:bodyPr/>
        <a:lstStyle/>
        <a:p>
          <a:r>
            <a:rPr lang="ru-RU" dirty="0" smtClean="0"/>
            <a:t>Содержание порядка в общежитии</a:t>
          </a:r>
          <a:endParaRPr lang="ru-RU" dirty="0"/>
        </a:p>
      </dgm:t>
    </dgm:pt>
    <dgm:pt modelId="{9F9EFC23-2811-49B4-BF35-EE9C65A4EBE8}" type="parTrans" cxnId="{C8ADABAE-DF15-4972-891C-BC50655C1AA9}">
      <dgm:prSet/>
      <dgm:spPr/>
      <dgm:t>
        <a:bodyPr/>
        <a:lstStyle/>
        <a:p>
          <a:endParaRPr lang="ru-RU"/>
        </a:p>
      </dgm:t>
    </dgm:pt>
    <dgm:pt modelId="{40BA5D8F-1FC3-4BF7-9880-E195D365F882}" type="sibTrans" cxnId="{C8ADABAE-DF15-4972-891C-BC50655C1AA9}">
      <dgm:prSet/>
      <dgm:spPr/>
      <dgm:t>
        <a:bodyPr/>
        <a:lstStyle/>
        <a:p>
          <a:endParaRPr lang="ru-RU"/>
        </a:p>
      </dgm:t>
    </dgm:pt>
    <dgm:pt modelId="{CD09168A-40BE-4E15-9DB6-798195A1302C}">
      <dgm:prSet phldrT="[Текст]" phldr="1"/>
      <dgm:spPr/>
      <dgm:t>
        <a:bodyPr/>
        <a:lstStyle/>
        <a:p>
          <a:endParaRPr lang="ru-RU"/>
        </a:p>
      </dgm:t>
    </dgm:pt>
    <dgm:pt modelId="{7F16C64F-04F0-446D-BF21-1E8D6E99D2F4}" type="parTrans" cxnId="{EB00ED23-2E34-4887-A6B9-213632B56B28}">
      <dgm:prSet/>
      <dgm:spPr/>
      <dgm:t>
        <a:bodyPr/>
        <a:lstStyle/>
        <a:p>
          <a:endParaRPr lang="ru-RU"/>
        </a:p>
      </dgm:t>
    </dgm:pt>
    <dgm:pt modelId="{3A849E78-CFD8-472D-AB2D-BC5B00186F65}" type="sibTrans" cxnId="{EB00ED23-2E34-4887-A6B9-213632B56B28}">
      <dgm:prSet/>
      <dgm:spPr/>
      <dgm:t>
        <a:bodyPr/>
        <a:lstStyle/>
        <a:p>
          <a:endParaRPr lang="ru-RU"/>
        </a:p>
      </dgm:t>
    </dgm:pt>
    <dgm:pt modelId="{3A06FA36-E1D7-426F-991A-E6F88E215DCD}">
      <dgm:prSet phldrT="[Текст]" phldr="1"/>
      <dgm:spPr/>
      <dgm:t>
        <a:bodyPr/>
        <a:lstStyle/>
        <a:p>
          <a:endParaRPr lang="ru-RU"/>
        </a:p>
      </dgm:t>
    </dgm:pt>
    <dgm:pt modelId="{2EF44039-C19C-418F-81F4-5CA084D70043}" type="parTrans" cxnId="{D2647CF0-DAD5-4B72-9DBF-C0156E656992}">
      <dgm:prSet/>
      <dgm:spPr/>
      <dgm:t>
        <a:bodyPr/>
        <a:lstStyle/>
        <a:p>
          <a:endParaRPr lang="ru-RU"/>
        </a:p>
      </dgm:t>
    </dgm:pt>
    <dgm:pt modelId="{9DCC8600-E8D6-4722-B8C3-484B6F192C13}" type="sibTrans" cxnId="{D2647CF0-DAD5-4B72-9DBF-C0156E656992}">
      <dgm:prSet/>
      <dgm:spPr/>
      <dgm:t>
        <a:bodyPr/>
        <a:lstStyle/>
        <a:p>
          <a:endParaRPr lang="ru-RU"/>
        </a:p>
      </dgm:t>
    </dgm:pt>
    <dgm:pt modelId="{28D732B8-876D-4062-AE55-5D18A4B3533C}">
      <dgm:prSet phldrT="[Текст]"/>
      <dgm:spPr/>
      <dgm:t>
        <a:bodyPr/>
        <a:lstStyle/>
        <a:p>
          <a:r>
            <a:rPr lang="ru-RU" dirty="0" smtClean="0"/>
            <a:t>Создание атмосферы общего дома</a:t>
          </a:r>
          <a:endParaRPr lang="ru-RU" dirty="0"/>
        </a:p>
      </dgm:t>
    </dgm:pt>
    <dgm:pt modelId="{7189DFD1-5197-4CFE-A08F-CE1B432DCCF9}" type="parTrans" cxnId="{68E0109A-C82E-43C0-96A4-6BE2DDFE4EB7}">
      <dgm:prSet/>
      <dgm:spPr/>
      <dgm:t>
        <a:bodyPr/>
        <a:lstStyle/>
        <a:p>
          <a:endParaRPr lang="ru-RU"/>
        </a:p>
      </dgm:t>
    </dgm:pt>
    <dgm:pt modelId="{A1F845C3-3AFA-48FE-BE71-E63FC477A64F}" type="sibTrans" cxnId="{68E0109A-C82E-43C0-96A4-6BE2DDFE4EB7}">
      <dgm:prSet/>
      <dgm:spPr/>
      <dgm:t>
        <a:bodyPr/>
        <a:lstStyle/>
        <a:p>
          <a:endParaRPr lang="ru-RU"/>
        </a:p>
      </dgm:t>
    </dgm:pt>
    <dgm:pt modelId="{F326530B-AFC7-46CB-84ED-FD08F687A0A0}">
      <dgm:prSet phldrT="[Текст]" phldr="1"/>
      <dgm:spPr/>
      <dgm:t>
        <a:bodyPr/>
        <a:lstStyle/>
        <a:p>
          <a:endParaRPr lang="ru-RU"/>
        </a:p>
      </dgm:t>
    </dgm:pt>
    <dgm:pt modelId="{9C6FA770-8310-4983-994A-37779B2387D7}" type="parTrans" cxnId="{32C657DF-8E2D-42EB-AB7D-23FB7E810586}">
      <dgm:prSet/>
      <dgm:spPr/>
      <dgm:t>
        <a:bodyPr/>
        <a:lstStyle/>
        <a:p>
          <a:endParaRPr lang="ru-RU"/>
        </a:p>
      </dgm:t>
    </dgm:pt>
    <dgm:pt modelId="{1FEBF701-0177-41CE-BDFB-FFAB51BE032E}" type="sibTrans" cxnId="{32C657DF-8E2D-42EB-AB7D-23FB7E810586}">
      <dgm:prSet/>
      <dgm:spPr/>
      <dgm:t>
        <a:bodyPr/>
        <a:lstStyle/>
        <a:p>
          <a:endParaRPr lang="ru-RU"/>
        </a:p>
      </dgm:t>
    </dgm:pt>
    <dgm:pt modelId="{85DA58BF-4D8E-41AC-AC0E-524480432E84}">
      <dgm:prSet phldrT="[Текст]" phldr="1"/>
      <dgm:spPr/>
      <dgm:t>
        <a:bodyPr/>
        <a:lstStyle/>
        <a:p>
          <a:endParaRPr lang="ru-RU"/>
        </a:p>
      </dgm:t>
    </dgm:pt>
    <dgm:pt modelId="{3975A2A4-2F2C-4FED-826C-6D6D9C019475}" type="parTrans" cxnId="{68378531-75CA-4B00-8651-ED37DDA1B7BF}">
      <dgm:prSet/>
      <dgm:spPr/>
      <dgm:t>
        <a:bodyPr/>
        <a:lstStyle/>
        <a:p>
          <a:endParaRPr lang="ru-RU"/>
        </a:p>
      </dgm:t>
    </dgm:pt>
    <dgm:pt modelId="{D9A52D24-4930-4A04-8C26-E09DF6B8AF5F}" type="sibTrans" cxnId="{68378531-75CA-4B00-8651-ED37DDA1B7BF}">
      <dgm:prSet/>
      <dgm:spPr/>
      <dgm:t>
        <a:bodyPr/>
        <a:lstStyle/>
        <a:p>
          <a:endParaRPr lang="ru-RU"/>
        </a:p>
      </dgm:t>
    </dgm:pt>
    <dgm:pt modelId="{72E9F834-353D-4B50-AF17-053E0A863653}" type="pres">
      <dgm:prSet presAssocID="{BA5EA2F6-E330-437B-A671-C303FF5947A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DEDF17-40E4-4F08-87E0-B63A53511F3E}" type="pres">
      <dgm:prSet presAssocID="{29544657-7D32-4AC5-9964-37F635FB004F}" presName="comp" presStyleCnt="0"/>
      <dgm:spPr/>
    </dgm:pt>
    <dgm:pt modelId="{85D2E7E8-86F3-4EC4-A4AD-BE97E66CDE30}" type="pres">
      <dgm:prSet presAssocID="{29544657-7D32-4AC5-9964-37F635FB004F}" presName="box" presStyleLbl="node1" presStyleIdx="0" presStyleCnt="3"/>
      <dgm:spPr/>
      <dgm:t>
        <a:bodyPr/>
        <a:lstStyle/>
        <a:p>
          <a:endParaRPr lang="ru-RU"/>
        </a:p>
      </dgm:t>
    </dgm:pt>
    <dgm:pt modelId="{696C208B-FB92-4929-8F4F-4F4075895D16}" type="pres">
      <dgm:prSet presAssocID="{29544657-7D32-4AC5-9964-37F635FB004F}" presName="img" presStyleLbl="fgImgPlace1" presStyleIdx="0" presStyleCnt="3"/>
      <dgm:spPr/>
    </dgm:pt>
    <dgm:pt modelId="{80ED90F0-B0C7-4DCD-A333-9363A9D56D38}" type="pres">
      <dgm:prSet presAssocID="{29544657-7D32-4AC5-9964-37F635FB004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7A9E5-492A-4505-9A2D-E0BAA0DCE172}" type="pres">
      <dgm:prSet presAssocID="{B664F693-29DD-43A2-A1E6-B866F48CE2E3}" presName="spacer" presStyleCnt="0"/>
      <dgm:spPr/>
    </dgm:pt>
    <dgm:pt modelId="{3D38929E-6D7D-41A9-937C-8A9A196517D5}" type="pres">
      <dgm:prSet presAssocID="{F97EC97B-6713-4D5F-9F77-B8595E959226}" presName="comp" presStyleCnt="0"/>
      <dgm:spPr/>
    </dgm:pt>
    <dgm:pt modelId="{7B964A2D-C1D2-4AC1-A6D4-65302B1D4973}" type="pres">
      <dgm:prSet presAssocID="{F97EC97B-6713-4D5F-9F77-B8595E959226}" presName="box" presStyleLbl="node1" presStyleIdx="1" presStyleCnt="3"/>
      <dgm:spPr/>
      <dgm:t>
        <a:bodyPr/>
        <a:lstStyle/>
        <a:p>
          <a:endParaRPr lang="ru-RU"/>
        </a:p>
      </dgm:t>
    </dgm:pt>
    <dgm:pt modelId="{09CAD503-B4F3-44C7-AAB5-FA61B0314619}" type="pres">
      <dgm:prSet presAssocID="{F97EC97B-6713-4D5F-9F77-B8595E959226}" presName="img" presStyleLbl="fgImgPlace1" presStyleIdx="1" presStyleCnt="3"/>
      <dgm:spPr/>
    </dgm:pt>
    <dgm:pt modelId="{D6BB5C6D-7450-4FFE-BDE1-DF3838A71E46}" type="pres">
      <dgm:prSet presAssocID="{F97EC97B-6713-4D5F-9F77-B8595E95922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61836-5F36-4581-9D00-4EEE304AD1F8}" type="pres">
      <dgm:prSet presAssocID="{40BA5D8F-1FC3-4BF7-9880-E195D365F882}" presName="spacer" presStyleCnt="0"/>
      <dgm:spPr/>
    </dgm:pt>
    <dgm:pt modelId="{69B08E6A-AE7B-4B6F-9358-83601DB7FDBC}" type="pres">
      <dgm:prSet presAssocID="{28D732B8-876D-4062-AE55-5D18A4B3533C}" presName="comp" presStyleCnt="0"/>
      <dgm:spPr/>
    </dgm:pt>
    <dgm:pt modelId="{42246155-71D0-4BF9-9363-C1C231CA9A64}" type="pres">
      <dgm:prSet presAssocID="{28D732B8-876D-4062-AE55-5D18A4B3533C}" presName="box" presStyleLbl="node1" presStyleIdx="2" presStyleCnt="3"/>
      <dgm:spPr/>
      <dgm:t>
        <a:bodyPr/>
        <a:lstStyle/>
        <a:p>
          <a:endParaRPr lang="ru-RU"/>
        </a:p>
      </dgm:t>
    </dgm:pt>
    <dgm:pt modelId="{F9278592-7AD6-4CB2-9417-B648F44A3604}" type="pres">
      <dgm:prSet presAssocID="{28D732B8-876D-4062-AE55-5D18A4B3533C}" presName="img" presStyleLbl="fgImgPlace1" presStyleIdx="2" presStyleCnt="3"/>
      <dgm:spPr/>
    </dgm:pt>
    <dgm:pt modelId="{2F176528-1AC1-4E76-933E-453813884E29}" type="pres">
      <dgm:prSet presAssocID="{28D732B8-876D-4062-AE55-5D18A4B3533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569B52-D568-4ED7-BC37-87DF19AEE479}" type="presOf" srcId="{29544657-7D32-4AC5-9964-37F635FB004F}" destId="{80ED90F0-B0C7-4DCD-A333-9363A9D56D38}" srcOrd="1" destOrd="0" presId="urn:microsoft.com/office/officeart/2005/8/layout/vList4#1"/>
    <dgm:cxn modelId="{771A19E5-B5F5-4FCB-A155-C3CDD71A19E7}" type="presOf" srcId="{28D732B8-876D-4062-AE55-5D18A4B3533C}" destId="{42246155-71D0-4BF9-9363-C1C231CA9A64}" srcOrd="0" destOrd="0" presId="urn:microsoft.com/office/officeart/2005/8/layout/vList4#1"/>
    <dgm:cxn modelId="{C4FD5C20-B33B-4409-B324-C8C1811AD2BF}" type="presOf" srcId="{BA5EA2F6-E330-437B-A671-C303FF5947A4}" destId="{72E9F834-353D-4B50-AF17-053E0A863653}" srcOrd="0" destOrd="0" presId="urn:microsoft.com/office/officeart/2005/8/layout/vList4#1"/>
    <dgm:cxn modelId="{32C657DF-8E2D-42EB-AB7D-23FB7E810586}" srcId="{28D732B8-876D-4062-AE55-5D18A4B3533C}" destId="{F326530B-AFC7-46CB-84ED-FD08F687A0A0}" srcOrd="0" destOrd="0" parTransId="{9C6FA770-8310-4983-994A-37779B2387D7}" sibTransId="{1FEBF701-0177-41CE-BDFB-FFAB51BE032E}"/>
    <dgm:cxn modelId="{F8F8A2E7-1FD8-4067-B8EF-02D3F6938583}" type="presOf" srcId="{3A06FA36-E1D7-426F-991A-E6F88E215DCD}" destId="{7B964A2D-C1D2-4AC1-A6D4-65302B1D4973}" srcOrd="0" destOrd="2" presId="urn:microsoft.com/office/officeart/2005/8/layout/vList4#1"/>
    <dgm:cxn modelId="{EB00ED23-2E34-4887-A6B9-213632B56B28}" srcId="{F97EC97B-6713-4D5F-9F77-B8595E959226}" destId="{CD09168A-40BE-4E15-9DB6-798195A1302C}" srcOrd="0" destOrd="0" parTransId="{7F16C64F-04F0-446D-BF21-1E8D6E99D2F4}" sibTransId="{3A849E78-CFD8-472D-AB2D-BC5B00186F65}"/>
    <dgm:cxn modelId="{68E0109A-C82E-43C0-96A4-6BE2DDFE4EB7}" srcId="{BA5EA2F6-E330-437B-A671-C303FF5947A4}" destId="{28D732B8-876D-4062-AE55-5D18A4B3533C}" srcOrd="2" destOrd="0" parTransId="{7189DFD1-5197-4CFE-A08F-CE1B432DCCF9}" sibTransId="{A1F845C3-3AFA-48FE-BE71-E63FC477A64F}"/>
    <dgm:cxn modelId="{48FF91DC-0789-49F4-8EEE-7D34F446390D}" type="presOf" srcId="{CD09168A-40BE-4E15-9DB6-798195A1302C}" destId="{7B964A2D-C1D2-4AC1-A6D4-65302B1D4973}" srcOrd="0" destOrd="1" presId="urn:microsoft.com/office/officeart/2005/8/layout/vList4#1"/>
    <dgm:cxn modelId="{F61B381B-0F61-41A3-A6A1-1326D145179E}" type="presOf" srcId="{CD09168A-40BE-4E15-9DB6-798195A1302C}" destId="{D6BB5C6D-7450-4FFE-BDE1-DF3838A71E46}" srcOrd="1" destOrd="1" presId="urn:microsoft.com/office/officeart/2005/8/layout/vList4#1"/>
    <dgm:cxn modelId="{C8ADABAE-DF15-4972-891C-BC50655C1AA9}" srcId="{BA5EA2F6-E330-437B-A671-C303FF5947A4}" destId="{F97EC97B-6713-4D5F-9F77-B8595E959226}" srcOrd="1" destOrd="0" parTransId="{9F9EFC23-2811-49B4-BF35-EE9C65A4EBE8}" sibTransId="{40BA5D8F-1FC3-4BF7-9880-E195D365F882}"/>
    <dgm:cxn modelId="{9F729DB3-C263-49ED-81AC-92621833570D}" type="presOf" srcId="{85DA58BF-4D8E-41AC-AC0E-524480432E84}" destId="{42246155-71D0-4BF9-9363-C1C231CA9A64}" srcOrd="0" destOrd="2" presId="urn:microsoft.com/office/officeart/2005/8/layout/vList4#1"/>
    <dgm:cxn modelId="{263A0EEA-FB5F-4307-8E55-78E23DC2638F}" type="presOf" srcId="{3A06FA36-E1D7-426F-991A-E6F88E215DCD}" destId="{D6BB5C6D-7450-4FFE-BDE1-DF3838A71E46}" srcOrd="1" destOrd="2" presId="urn:microsoft.com/office/officeart/2005/8/layout/vList4#1"/>
    <dgm:cxn modelId="{68378531-75CA-4B00-8651-ED37DDA1B7BF}" srcId="{28D732B8-876D-4062-AE55-5D18A4B3533C}" destId="{85DA58BF-4D8E-41AC-AC0E-524480432E84}" srcOrd="1" destOrd="0" parTransId="{3975A2A4-2F2C-4FED-826C-6D6D9C019475}" sibTransId="{D9A52D24-4930-4A04-8C26-E09DF6B8AF5F}"/>
    <dgm:cxn modelId="{AC82EA69-9AEC-4E21-84F2-3793B6C9C204}" srcId="{BA5EA2F6-E330-437B-A671-C303FF5947A4}" destId="{29544657-7D32-4AC5-9964-37F635FB004F}" srcOrd="0" destOrd="0" parTransId="{CF6A9CC4-C884-434D-8146-90702C431C9D}" sibTransId="{B664F693-29DD-43A2-A1E6-B866F48CE2E3}"/>
    <dgm:cxn modelId="{CB7E59D8-C6F9-4EB5-B718-3CCD2B777685}" srcId="{29544657-7D32-4AC5-9964-37F635FB004F}" destId="{F0599450-8B01-4881-A7CC-8B63B86BED24}" srcOrd="0" destOrd="0" parTransId="{6F531847-69D9-467D-9C94-05F86E2DB48B}" sibTransId="{AD47E6D3-FA07-4768-BFC2-E57955A69F15}"/>
    <dgm:cxn modelId="{84349032-86AF-49ED-B9B6-0E0E322C925A}" type="presOf" srcId="{074E2C6B-12A6-4AA2-A36F-3DD639A4F50D}" destId="{85D2E7E8-86F3-4EC4-A4AD-BE97E66CDE30}" srcOrd="0" destOrd="2" presId="urn:microsoft.com/office/officeart/2005/8/layout/vList4#1"/>
    <dgm:cxn modelId="{DA2ED7D1-2EF9-4D09-A48C-8B042B57C302}" srcId="{29544657-7D32-4AC5-9964-37F635FB004F}" destId="{074E2C6B-12A6-4AA2-A36F-3DD639A4F50D}" srcOrd="1" destOrd="0" parTransId="{46F06967-4DB5-41EA-B308-5E22707F737A}" sibTransId="{5CD9B817-2FE4-4955-8F89-3213F5FDD418}"/>
    <dgm:cxn modelId="{ADF19FF9-D957-4639-B097-2B99BDFC9BE3}" type="presOf" srcId="{F0599450-8B01-4881-A7CC-8B63B86BED24}" destId="{85D2E7E8-86F3-4EC4-A4AD-BE97E66CDE30}" srcOrd="0" destOrd="1" presId="urn:microsoft.com/office/officeart/2005/8/layout/vList4#1"/>
    <dgm:cxn modelId="{D2647CF0-DAD5-4B72-9DBF-C0156E656992}" srcId="{F97EC97B-6713-4D5F-9F77-B8595E959226}" destId="{3A06FA36-E1D7-426F-991A-E6F88E215DCD}" srcOrd="1" destOrd="0" parTransId="{2EF44039-C19C-418F-81F4-5CA084D70043}" sibTransId="{9DCC8600-E8D6-4722-B8C3-484B6F192C13}"/>
    <dgm:cxn modelId="{5A13B02E-092C-43A6-A2F4-87ECBE630AD1}" type="presOf" srcId="{F326530B-AFC7-46CB-84ED-FD08F687A0A0}" destId="{42246155-71D0-4BF9-9363-C1C231CA9A64}" srcOrd="0" destOrd="1" presId="urn:microsoft.com/office/officeart/2005/8/layout/vList4#1"/>
    <dgm:cxn modelId="{4D5B9170-69B4-49A8-BDA6-A4680B438E57}" type="presOf" srcId="{074E2C6B-12A6-4AA2-A36F-3DD639A4F50D}" destId="{80ED90F0-B0C7-4DCD-A333-9363A9D56D38}" srcOrd="1" destOrd="2" presId="urn:microsoft.com/office/officeart/2005/8/layout/vList4#1"/>
    <dgm:cxn modelId="{B7C17204-45D9-477D-AEFE-2BBAB7BF4BB3}" type="presOf" srcId="{29544657-7D32-4AC5-9964-37F635FB004F}" destId="{85D2E7E8-86F3-4EC4-A4AD-BE97E66CDE30}" srcOrd="0" destOrd="0" presId="urn:microsoft.com/office/officeart/2005/8/layout/vList4#1"/>
    <dgm:cxn modelId="{25EDA540-1DD0-4BD7-A407-F5D1C874C391}" type="presOf" srcId="{85DA58BF-4D8E-41AC-AC0E-524480432E84}" destId="{2F176528-1AC1-4E76-933E-453813884E29}" srcOrd="1" destOrd="2" presId="urn:microsoft.com/office/officeart/2005/8/layout/vList4#1"/>
    <dgm:cxn modelId="{B98B0C5F-F0A0-46F7-9E6E-C433BAE2592C}" type="presOf" srcId="{F0599450-8B01-4881-A7CC-8B63B86BED24}" destId="{80ED90F0-B0C7-4DCD-A333-9363A9D56D38}" srcOrd="1" destOrd="1" presId="urn:microsoft.com/office/officeart/2005/8/layout/vList4#1"/>
    <dgm:cxn modelId="{11B6F531-7AED-4977-AF51-D5FBB4BD5EE7}" type="presOf" srcId="{F326530B-AFC7-46CB-84ED-FD08F687A0A0}" destId="{2F176528-1AC1-4E76-933E-453813884E29}" srcOrd="1" destOrd="1" presId="urn:microsoft.com/office/officeart/2005/8/layout/vList4#1"/>
    <dgm:cxn modelId="{7F94AA94-2E3B-4EFE-B25C-7F30EB388BED}" type="presOf" srcId="{28D732B8-876D-4062-AE55-5D18A4B3533C}" destId="{2F176528-1AC1-4E76-933E-453813884E29}" srcOrd="1" destOrd="0" presId="urn:microsoft.com/office/officeart/2005/8/layout/vList4#1"/>
    <dgm:cxn modelId="{0CE087C7-367F-4AED-94F8-1F5B5BC2E1F3}" type="presOf" srcId="{F97EC97B-6713-4D5F-9F77-B8595E959226}" destId="{D6BB5C6D-7450-4FFE-BDE1-DF3838A71E46}" srcOrd="1" destOrd="0" presId="urn:microsoft.com/office/officeart/2005/8/layout/vList4#1"/>
    <dgm:cxn modelId="{57BFE0CF-F0A0-4A9A-9C61-FC5B32922AD8}" type="presOf" srcId="{F97EC97B-6713-4D5F-9F77-B8595E959226}" destId="{7B964A2D-C1D2-4AC1-A6D4-65302B1D4973}" srcOrd="0" destOrd="0" presId="urn:microsoft.com/office/officeart/2005/8/layout/vList4#1"/>
    <dgm:cxn modelId="{A4C2F9EE-E7D7-48ED-BDD0-51E9D985A806}" type="presParOf" srcId="{72E9F834-353D-4B50-AF17-053E0A863653}" destId="{8DDEDF17-40E4-4F08-87E0-B63A53511F3E}" srcOrd="0" destOrd="0" presId="urn:microsoft.com/office/officeart/2005/8/layout/vList4#1"/>
    <dgm:cxn modelId="{BA9C7E56-D2F1-4054-88C9-EF2286F272CC}" type="presParOf" srcId="{8DDEDF17-40E4-4F08-87E0-B63A53511F3E}" destId="{85D2E7E8-86F3-4EC4-A4AD-BE97E66CDE30}" srcOrd="0" destOrd="0" presId="urn:microsoft.com/office/officeart/2005/8/layout/vList4#1"/>
    <dgm:cxn modelId="{117E237A-7EAB-4426-BBDB-CBDD2C6CB969}" type="presParOf" srcId="{8DDEDF17-40E4-4F08-87E0-B63A53511F3E}" destId="{696C208B-FB92-4929-8F4F-4F4075895D16}" srcOrd="1" destOrd="0" presId="urn:microsoft.com/office/officeart/2005/8/layout/vList4#1"/>
    <dgm:cxn modelId="{1CA7552E-6D6C-40A4-BAEB-0C70263AA4B8}" type="presParOf" srcId="{8DDEDF17-40E4-4F08-87E0-B63A53511F3E}" destId="{80ED90F0-B0C7-4DCD-A333-9363A9D56D38}" srcOrd="2" destOrd="0" presId="urn:microsoft.com/office/officeart/2005/8/layout/vList4#1"/>
    <dgm:cxn modelId="{BE04B8FB-635B-4028-94C7-802262F487F6}" type="presParOf" srcId="{72E9F834-353D-4B50-AF17-053E0A863653}" destId="{2F17A9E5-492A-4505-9A2D-E0BAA0DCE172}" srcOrd="1" destOrd="0" presId="urn:microsoft.com/office/officeart/2005/8/layout/vList4#1"/>
    <dgm:cxn modelId="{619EC97B-8E6A-4796-9A47-8FC5C7DCDBDB}" type="presParOf" srcId="{72E9F834-353D-4B50-AF17-053E0A863653}" destId="{3D38929E-6D7D-41A9-937C-8A9A196517D5}" srcOrd="2" destOrd="0" presId="urn:microsoft.com/office/officeart/2005/8/layout/vList4#1"/>
    <dgm:cxn modelId="{C5B3969A-2673-4C3C-B248-3A748F2ECEF3}" type="presParOf" srcId="{3D38929E-6D7D-41A9-937C-8A9A196517D5}" destId="{7B964A2D-C1D2-4AC1-A6D4-65302B1D4973}" srcOrd="0" destOrd="0" presId="urn:microsoft.com/office/officeart/2005/8/layout/vList4#1"/>
    <dgm:cxn modelId="{049B9458-4F8F-4DE1-B902-B93E8DECB2F1}" type="presParOf" srcId="{3D38929E-6D7D-41A9-937C-8A9A196517D5}" destId="{09CAD503-B4F3-44C7-AAB5-FA61B0314619}" srcOrd="1" destOrd="0" presId="urn:microsoft.com/office/officeart/2005/8/layout/vList4#1"/>
    <dgm:cxn modelId="{46052956-66F3-41F9-8406-DC9AE8E6E51C}" type="presParOf" srcId="{3D38929E-6D7D-41A9-937C-8A9A196517D5}" destId="{D6BB5C6D-7450-4FFE-BDE1-DF3838A71E46}" srcOrd="2" destOrd="0" presId="urn:microsoft.com/office/officeart/2005/8/layout/vList4#1"/>
    <dgm:cxn modelId="{4D39351C-3708-402B-93FC-56BE665EC6EE}" type="presParOf" srcId="{72E9F834-353D-4B50-AF17-053E0A863653}" destId="{ECA61836-5F36-4581-9D00-4EEE304AD1F8}" srcOrd="3" destOrd="0" presId="urn:microsoft.com/office/officeart/2005/8/layout/vList4#1"/>
    <dgm:cxn modelId="{515E89CF-AE62-4523-B7F8-C5102533A180}" type="presParOf" srcId="{72E9F834-353D-4B50-AF17-053E0A863653}" destId="{69B08E6A-AE7B-4B6F-9358-83601DB7FDBC}" srcOrd="4" destOrd="0" presId="urn:microsoft.com/office/officeart/2005/8/layout/vList4#1"/>
    <dgm:cxn modelId="{91BE05B8-97A6-4783-8F0C-E5A339381F1F}" type="presParOf" srcId="{69B08E6A-AE7B-4B6F-9358-83601DB7FDBC}" destId="{42246155-71D0-4BF9-9363-C1C231CA9A64}" srcOrd="0" destOrd="0" presId="urn:microsoft.com/office/officeart/2005/8/layout/vList4#1"/>
    <dgm:cxn modelId="{4ECAB988-79BA-4F82-80FC-FEEB8E6A97C9}" type="presParOf" srcId="{69B08E6A-AE7B-4B6F-9358-83601DB7FDBC}" destId="{F9278592-7AD6-4CB2-9417-B648F44A3604}" srcOrd="1" destOrd="0" presId="urn:microsoft.com/office/officeart/2005/8/layout/vList4#1"/>
    <dgm:cxn modelId="{3A104D4B-E50F-4107-A662-1F503A4E54C2}" type="presParOf" srcId="{69B08E6A-AE7B-4B6F-9358-83601DB7FDBC}" destId="{2F176528-1AC1-4E76-933E-453813884E2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33E1BD-E0B9-4074-86EF-2A3FC0DF4907}" type="doc">
      <dgm:prSet loTypeId="urn:microsoft.com/office/officeart/2008/layout/VerticalCircleList" loCatId="list" qsTypeId="urn:microsoft.com/office/officeart/2005/8/quickstyle/3d4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AF9F5EA5-D492-400D-8495-6C709AD36EA2}">
      <dgm:prSet phldrT="[Текст]"/>
      <dgm:spPr/>
      <dgm:t>
        <a:bodyPr/>
        <a:lstStyle/>
        <a:p>
          <a:r>
            <a:rPr lang="ru-RU" dirty="0" smtClean="0"/>
            <a:t>Представление интересов студентов перед администрацией</a:t>
          </a:r>
          <a:endParaRPr lang="ru-RU" dirty="0"/>
        </a:p>
      </dgm:t>
    </dgm:pt>
    <dgm:pt modelId="{5CC51AA4-D2B3-4799-B2A7-3A7DF2351611}" type="parTrans" cxnId="{0A9448EB-6365-4925-9E06-32D2A6A88CEB}">
      <dgm:prSet/>
      <dgm:spPr/>
      <dgm:t>
        <a:bodyPr/>
        <a:lstStyle/>
        <a:p>
          <a:endParaRPr lang="ru-RU"/>
        </a:p>
      </dgm:t>
    </dgm:pt>
    <dgm:pt modelId="{AD3BC8BA-5CAE-443D-AEAD-AF31514F578E}" type="sibTrans" cxnId="{0A9448EB-6365-4925-9E06-32D2A6A88CEB}">
      <dgm:prSet/>
      <dgm:spPr/>
      <dgm:t>
        <a:bodyPr/>
        <a:lstStyle/>
        <a:p>
          <a:endParaRPr lang="ru-RU"/>
        </a:p>
      </dgm:t>
    </dgm:pt>
    <dgm:pt modelId="{17185F4B-7A54-468E-9540-D60869FDC751}">
      <dgm:prSet phldrT="[Текст]"/>
      <dgm:spPr/>
      <dgm:t>
        <a:bodyPr/>
        <a:lstStyle/>
        <a:p>
          <a:r>
            <a:rPr lang="ru-RU" b="0" i="0" dirty="0" smtClean="0"/>
            <a:t>Создание атмосферы «общего дома»</a:t>
          </a:r>
          <a:endParaRPr lang="ru-RU" b="0" dirty="0"/>
        </a:p>
      </dgm:t>
    </dgm:pt>
    <dgm:pt modelId="{8D551971-4152-4357-87FA-AD2EFA42FD78}" type="parTrans" cxnId="{5771CCC5-5BF4-4DE8-B841-9770AC9160EC}">
      <dgm:prSet/>
      <dgm:spPr/>
      <dgm:t>
        <a:bodyPr/>
        <a:lstStyle/>
        <a:p>
          <a:endParaRPr lang="ru-RU"/>
        </a:p>
      </dgm:t>
    </dgm:pt>
    <dgm:pt modelId="{33E58947-1FBA-4AC1-A9AD-CFCFB8ECAC95}" type="sibTrans" cxnId="{5771CCC5-5BF4-4DE8-B841-9770AC9160EC}">
      <dgm:prSet/>
      <dgm:spPr/>
      <dgm:t>
        <a:bodyPr/>
        <a:lstStyle/>
        <a:p>
          <a:endParaRPr lang="ru-RU"/>
        </a:p>
      </dgm:t>
    </dgm:pt>
    <dgm:pt modelId="{EF317642-72EA-4241-AA9A-25937855E228}">
      <dgm:prSet phldrT="[Текст]"/>
      <dgm:spPr/>
      <dgm:t>
        <a:bodyPr/>
        <a:lstStyle/>
        <a:p>
          <a:r>
            <a:rPr lang="ru-RU" dirty="0" smtClean="0"/>
            <a:t>Поддержание порядка в общежитии</a:t>
          </a:r>
        </a:p>
      </dgm:t>
    </dgm:pt>
    <dgm:pt modelId="{9E14BFCE-F98B-4CAC-BC80-E263AC59241D}" type="parTrans" cxnId="{61E0FB17-A8F7-4C2D-B032-02AA98384A5B}">
      <dgm:prSet/>
      <dgm:spPr/>
      <dgm:t>
        <a:bodyPr/>
        <a:lstStyle/>
        <a:p>
          <a:endParaRPr lang="ru-RU"/>
        </a:p>
      </dgm:t>
    </dgm:pt>
    <dgm:pt modelId="{A47585DD-8563-4EC7-9EAC-22CADFC54D63}" type="sibTrans" cxnId="{61E0FB17-A8F7-4C2D-B032-02AA98384A5B}">
      <dgm:prSet/>
      <dgm:spPr/>
      <dgm:t>
        <a:bodyPr/>
        <a:lstStyle/>
        <a:p>
          <a:endParaRPr lang="ru-RU"/>
        </a:p>
      </dgm:t>
    </dgm:pt>
    <dgm:pt modelId="{115D28BD-D9B5-499F-B808-19AD0BAFDDAF}">
      <dgm:prSet phldrT="[Текст]"/>
      <dgm:spPr/>
      <dgm:t>
        <a:bodyPr/>
        <a:lstStyle/>
        <a:p>
          <a:r>
            <a:rPr lang="ru-RU" dirty="0" smtClean="0"/>
            <a:t>Пропаганда здорового образа жизни</a:t>
          </a:r>
        </a:p>
      </dgm:t>
    </dgm:pt>
    <dgm:pt modelId="{0D8DC4C5-7658-4E97-B1A5-83A9600382FE}" type="parTrans" cxnId="{780089FC-AD2B-43EB-B473-BAD9FAF0320C}">
      <dgm:prSet/>
      <dgm:spPr/>
      <dgm:t>
        <a:bodyPr/>
        <a:lstStyle/>
        <a:p>
          <a:endParaRPr lang="ru-RU"/>
        </a:p>
      </dgm:t>
    </dgm:pt>
    <dgm:pt modelId="{CFC24FA4-19AD-428B-967D-B565AC0CCE37}" type="sibTrans" cxnId="{780089FC-AD2B-43EB-B473-BAD9FAF0320C}">
      <dgm:prSet/>
      <dgm:spPr/>
      <dgm:t>
        <a:bodyPr/>
        <a:lstStyle/>
        <a:p>
          <a:endParaRPr lang="ru-RU"/>
        </a:p>
      </dgm:t>
    </dgm:pt>
    <dgm:pt modelId="{AECD5BD4-81CC-47B7-9B17-7C264AAD1F20}" type="pres">
      <dgm:prSet presAssocID="{4A33E1BD-E0B9-4074-86EF-2A3FC0DF4907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EA65C824-FA0A-472E-B922-8F5C4E3403B5}" type="pres">
      <dgm:prSet presAssocID="{AF9F5EA5-D492-400D-8495-6C709AD36EA2}" presName="noChildren" presStyleCnt="0"/>
      <dgm:spPr/>
      <dgm:t>
        <a:bodyPr/>
        <a:lstStyle/>
        <a:p>
          <a:endParaRPr lang="ru-RU"/>
        </a:p>
      </dgm:t>
    </dgm:pt>
    <dgm:pt modelId="{3825A860-BF37-4EBB-9594-B6366803BCC0}" type="pres">
      <dgm:prSet presAssocID="{AF9F5EA5-D492-400D-8495-6C709AD36EA2}" presName="gap" presStyleCnt="0"/>
      <dgm:spPr/>
      <dgm:t>
        <a:bodyPr/>
        <a:lstStyle/>
        <a:p>
          <a:endParaRPr lang="ru-RU"/>
        </a:p>
      </dgm:t>
    </dgm:pt>
    <dgm:pt modelId="{160507EC-B52E-4556-B833-26988C9B8DF5}" type="pres">
      <dgm:prSet presAssocID="{AF9F5EA5-D492-400D-8495-6C709AD36EA2}" presName="medCircle2" presStyleLbl="vennNode1" presStyleIdx="0" presStyleCnt="4" custLinFactNeighborX="-85440" custLinFactNeighborY="-2591"/>
      <dgm:spPr/>
      <dgm:t>
        <a:bodyPr/>
        <a:lstStyle/>
        <a:p>
          <a:endParaRPr lang="ru-RU"/>
        </a:p>
      </dgm:t>
    </dgm:pt>
    <dgm:pt modelId="{1CD6EB35-5762-4302-9C02-A52787B781AD}" type="pres">
      <dgm:prSet presAssocID="{AF9F5EA5-D492-400D-8495-6C709AD36EA2}" presName="txLvlOnly1" presStyleLbl="revTx" presStyleIdx="0" presStyleCnt="4" custScaleX="123659" custLinFactNeighborX="-3836" custLinFactNeighborY="-3025"/>
      <dgm:spPr/>
      <dgm:t>
        <a:bodyPr/>
        <a:lstStyle/>
        <a:p>
          <a:endParaRPr lang="ru-RU"/>
        </a:p>
      </dgm:t>
    </dgm:pt>
    <dgm:pt modelId="{0CEA0C2B-E8C5-4621-818D-29D808AF6BE1}" type="pres">
      <dgm:prSet presAssocID="{17185F4B-7A54-468E-9540-D60869FDC751}" presName="noChildren" presStyleCnt="0"/>
      <dgm:spPr/>
      <dgm:t>
        <a:bodyPr/>
        <a:lstStyle/>
        <a:p>
          <a:endParaRPr lang="ru-RU"/>
        </a:p>
      </dgm:t>
    </dgm:pt>
    <dgm:pt modelId="{A569C98A-F0E4-4186-9CB1-C46F92D5B412}" type="pres">
      <dgm:prSet presAssocID="{17185F4B-7A54-468E-9540-D60869FDC751}" presName="gap" presStyleCnt="0"/>
      <dgm:spPr/>
      <dgm:t>
        <a:bodyPr/>
        <a:lstStyle/>
        <a:p>
          <a:endParaRPr lang="ru-RU"/>
        </a:p>
      </dgm:t>
    </dgm:pt>
    <dgm:pt modelId="{681D8235-6A3C-46A0-9879-659CCCEE7528}" type="pres">
      <dgm:prSet presAssocID="{17185F4B-7A54-468E-9540-D60869FDC751}" presName="medCircle2" presStyleLbl="vennNode1" presStyleIdx="1" presStyleCnt="4" custLinFactNeighborX="-83545" custLinFactNeighborY="-216"/>
      <dgm:spPr/>
      <dgm:t>
        <a:bodyPr/>
        <a:lstStyle/>
        <a:p>
          <a:endParaRPr lang="ru-RU"/>
        </a:p>
      </dgm:t>
    </dgm:pt>
    <dgm:pt modelId="{4A485A62-6B45-4271-85AA-513187FFB6B4}" type="pres">
      <dgm:prSet presAssocID="{17185F4B-7A54-468E-9540-D60869FDC751}" presName="txLvlOnly1" presStyleLbl="revTx" presStyleIdx="1" presStyleCnt="4" custScaleX="125080" custLinFactNeighborX="-2770" custLinFactNeighborY="-9369"/>
      <dgm:spPr/>
      <dgm:t>
        <a:bodyPr/>
        <a:lstStyle/>
        <a:p>
          <a:endParaRPr lang="ru-RU"/>
        </a:p>
      </dgm:t>
    </dgm:pt>
    <dgm:pt modelId="{3A73CA0A-8C7F-44FC-9EF7-C27659C6CFBB}" type="pres">
      <dgm:prSet presAssocID="{EF317642-72EA-4241-AA9A-25937855E228}" presName="noChildren" presStyleCnt="0"/>
      <dgm:spPr/>
      <dgm:t>
        <a:bodyPr/>
        <a:lstStyle/>
        <a:p>
          <a:endParaRPr lang="ru-RU"/>
        </a:p>
      </dgm:t>
    </dgm:pt>
    <dgm:pt modelId="{D9C06D6D-2F56-477C-93C7-B058EEC8CD2C}" type="pres">
      <dgm:prSet presAssocID="{EF317642-72EA-4241-AA9A-25937855E228}" presName="gap" presStyleCnt="0"/>
      <dgm:spPr/>
      <dgm:t>
        <a:bodyPr/>
        <a:lstStyle/>
        <a:p>
          <a:endParaRPr lang="ru-RU"/>
        </a:p>
      </dgm:t>
    </dgm:pt>
    <dgm:pt modelId="{4A730334-E7E0-42E0-B6AA-F2524EFC5358}" type="pres">
      <dgm:prSet presAssocID="{EF317642-72EA-4241-AA9A-25937855E228}" presName="medCircle2" presStyleLbl="vennNode1" presStyleIdx="2" presStyleCnt="4" custLinFactNeighborX="-78887" custLinFactNeighborY="-216"/>
      <dgm:spPr/>
      <dgm:t>
        <a:bodyPr/>
        <a:lstStyle/>
        <a:p>
          <a:endParaRPr lang="ru-RU"/>
        </a:p>
      </dgm:t>
    </dgm:pt>
    <dgm:pt modelId="{55AD61A1-CA1C-4FB8-A92C-9B11A334042E}" type="pres">
      <dgm:prSet presAssocID="{EF317642-72EA-4241-AA9A-25937855E228}" presName="txLvlOnly1" presStyleLbl="revTx" presStyleIdx="2" presStyleCnt="4" custScaleX="129234" custLinFactNeighborX="180" custLinFactNeighborY="-6782"/>
      <dgm:spPr/>
      <dgm:t>
        <a:bodyPr/>
        <a:lstStyle/>
        <a:p>
          <a:endParaRPr lang="ru-RU"/>
        </a:p>
      </dgm:t>
    </dgm:pt>
    <dgm:pt modelId="{A11BD1AF-87D5-4F5E-8EB0-DB1F3F3C83C4}" type="pres">
      <dgm:prSet presAssocID="{115D28BD-D9B5-499F-B808-19AD0BAFDDAF}" presName="noChildren" presStyleCnt="0"/>
      <dgm:spPr/>
      <dgm:t>
        <a:bodyPr/>
        <a:lstStyle/>
        <a:p>
          <a:endParaRPr lang="ru-RU"/>
        </a:p>
      </dgm:t>
    </dgm:pt>
    <dgm:pt modelId="{56F4086D-9824-4CAB-AEBF-8A0AADC19945}" type="pres">
      <dgm:prSet presAssocID="{115D28BD-D9B5-499F-B808-19AD0BAFDDAF}" presName="gap" presStyleCnt="0"/>
      <dgm:spPr/>
      <dgm:t>
        <a:bodyPr/>
        <a:lstStyle/>
        <a:p>
          <a:endParaRPr lang="ru-RU"/>
        </a:p>
      </dgm:t>
    </dgm:pt>
    <dgm:pt modelId="{1FEE92FA-C2FD-41DA-80D1-8951608FCF99}" type="pres">
      <dgm:prSet presAssocID="{115D28BD-D9B5-499F-B808-19AD0BAFDDAF}" presName="medCircle2" presStyleLbl="vennNode1" presStyleIdx="3" presStyleCnt="4" custLinFactNeighborX="-76630" custLinFactNeighborY="-562"/>
      <dgm:spPr/>
      <dgm:t>
        <a:bodyPr/>
        <a:lstStyle/>
        <a:p>
          <a:endParaRPr lang="ru-RU"/>
        </a:p>
      </dgm:t>
    </dgm:pt>
    <dgm:pt modelId="{38FE94E1-DBA4-4AD3-B184-4ECCA5FC61CB}" type="pres">
      <dgm:prSet presAssocID="{115D28BD-D9B5-499F-B808-19AD0BAFDDAF}" presName="txLvlOnly1" presStyleLbl="revTx" presStyleIdx="3" presStyleCnt="4" custScaleX="130147" custLinFactNeighborX="-619" custLinFactNeighborY="-6249"/>
      <dgm:spPr/>
      <dgm:t>
        <a:bodyPr/>
        <a:lstStyle/>
        <a:p>
          <a:endParaRPr lang="ru-RU"/>
        </a:p>
      </dgm:t>
    </dgm:pt>
  </dgm:ptLst>
  <dgm:cxnLst>
    <dgm:cxn modelId="{5771CCC5-5BF4-4DE8-B841-9770AC9160EC}" srcId="{4A33E1BD-E0B9-4074-86EF-2A3FC0DF4907}" destId="{17185F4B-7A54-468E-9540-D60869FDC751}" srcOrd="1" destOrd="0" parTransId="{8D551971-4152-4357-87FA-AD2EFA42FD78}" sibTransId="{33E58947-1FBA-4AC1-A9AD-CFCFB8ECAC95}"/>
    <dgm:cxn modelId="{0A9448EB-6365-4925-9E06-32D2A6A88CEB}" srcId="{4A33E1BD-E0B9-4074-86EF-2A3FC0DF4907}" destId="{AF9F5EA5-D492-400D-8495-6C709AD36EA2}" srcOrd="0" destOrd="0" parTransId="{5CC51AA4-D2B3-4799-B2A7-3A7DF2351611}" sibTransId="{AD3BC8BA-5CAE-443D-AEAD-AF31514F578E}"/>
    <dgm:cxn modelId="{38C8E197-455C-44B6-B0CA-AA4B8204AA15}" type="presOf" srcId="{115D28BD-D9B5-499F-B808-19AD0BAFDDAF}" destId="{38FE94E1-DBA4-4AD3-B184-4ECCA5FC61CB}" srcOrd="0" destOrd="0" presId="urn:microsoft.com/office/officeart/2008/layout/VerticalCircleList"/>
    <dgm:cxn modelId="{780089FC-AD2B-43EB-B473-BAD9FAF0320C}" srcId="{4A33E1BD-E0B9-4074-86EF-2A3FC0DF4907}" destId="{115D28BD-D9B5-499F-B808-19AD0BAFDDAF}" srcOrd="3" destOrd="0" parTransId="{0D8DC4C5-7658-4E97-B1A5-83A9600382FE}" sibTransId="{CFC24FA4-19AD-428B-967D-B565AC0CCE37}"/>
    <dgm:cxn modelId="{815A5928-C7EC-45AB-A4CA-EAC81583C085}" type="presOf" srcId="{4A33E1BD-E0B9-4074-86EF-2A3FC0DF4907}" destId="{AECD5BD4-81CC-47B7-9B17-7C264AAD1F20}" srcOrd="0" destOrd="0" presId="urn:microsoft.com/office/officeart/2008/layout/VerticalCircleList"/>
    <dgm:cxn modelId="{37E31897-7F59-4863-B1FF-DB093A69F403}" type="presOf" srcId="{17185F4B-7A54-468E-9540-D60869FDC751}" destId="{4A485A62-6B45-4271-85AA-513187FFB6B4}" srcOrd="0" destOrd="0" presId="urn:microsoft.com/office/officeart/2008/layout/VerticalCircleList"/>
    <dgm:cxn modelId="{574F6F28-480A-4D76-922F-D6EEB6760E20}" type="presOf" srcId="{AF9F5EA5-D492-400D-8495-6C709AD36EA2}" destId="{1CD6EB35-5762-4302-9C02-A52787B781AD}" srcOrd="0" destOrd="0" presId="urn:microsoft.com/office/officeart/2008/layout/VerticalCircleList"/>
    <dgm:cxn modelId="{9B7307AD-DC5D-402C-AB08-4931B307FD31}" type="presOf" srcId="{EF317642-72EA-4241-AA9A-25937855E228}" destId="{55AD61A1-CA1C-4FB8-A92C-9B11A334042E}" srcOrd="0" destOrd="0" presId="urn:microsoft.com/office/officeart/2008/layout/VerticalCircleList"/>
    <dgm:cxn modelId="{61E0FB17-A8F7-4C2D-B032-02AA98384A5B}" srcId="{4A33E1BD-E0B9-4074-86EF-2A3FC0DF4907}" destId="{EF317642-72EA-4241-AA9A-25937855E228}" srcOrd="2" destOrd="0" parTransId="{9E14BFCE-F98B-4CAC-BC80-E263AC59241D}" sibTransId="{A47585DD-8563-4EC7-9EAC-22CADFC54D63}"/>
    <dgm:cxn modelId="{79E3EF46-1C3A-4E47-96DB-B89833DFEA59}" type="presParOf" srcId="{AECD5BD4-81CC-47B7-9B17-7C264AAD1F20}" destId="{EA65C824-FA0A-472E-B922-8F5C4E3403B5}" srcOrd="0" destOrd="0" presId="urn:microsoft.com/office/officeart/2008/layout/VerticalCircleList"/>
    <dgm:cxn modelId="{F9B91E6E-9A08-4054-A2F2-BB18F01A58E8}" type="presParOf" srcId="{EA65C824-FA0A-472E-B922-8F5C4E3403B5}" destId="{3825A860-BF37-4EBB-9594-B6366803BCC0}" srcOrd="0" destOrd="0" presId="urn:microsoft.com/office/officeart/2008/layout/VerticalCircleList"/>
    <dgm:cxn modelId="{2EC8E091-1518-4B05-9F41-509917019640}" type="presParOf" srcId="{EA65C824-FA0A-472E-B922-8F5C4E3403B5}" destId="{160507EC-B52E-4556-B833-26988C9B8DF5}" srcOrd="1" destOrd="0" presId="urn:microsoft.com/office/officeart/2008/layout/VerticalCircleList"/>
    <dgm:cxn modelId="{100A1811-1DEF-4664-8BCA-757D60C1BC00}" type="presParOf" srcId="{EA65C824-FA0A-472E-B922-8F5C4E3403B5}" destId="{1CD6EB35-5762-4302-9C02-A52787B781AD}" srcOrd="2" destOrd="0" presId="urn:microsoft.com/office/officeart/2008/layout/VerticalCircleList"/>
    <dgm:cxn modelId="{ED81B093-FC2D-4129-9D6B-5A20CD0ED63A}" type="presParOf" srcId="{AECD5BD4-81CC-47B7-9B17-7C264AAD1F20}" destId="{0CEA0C2B-E8C5-4621-818D-29D808AF6BE1}" srcOrd="1" destOrd="0" presId="urn:microsoft.com/office/officeart/2008/layout/VerticalCircleList"/>
    <dgm:cxn modelId="{04BF485B-EDC7-4C72-AC3E-F219817462AF}" type="presParOf" srcId="{0CEA0C2B-E8C5-4621-818D-29D808AF6BE1}" destId="{A569C98A-F0E4-4186-9CB1-C46F92D5B412}" srcOrd="0" destOrd="0" presId="urn:microsoft.com/office/officeart/2008/layout/VerticalCircleList"/>
    <dgm:cxn modelId="{9A0338D7-2D81-42AD-9E47-649F7C405BDF}" type="presParOf" srcId="{0CEA0C2B-E8C5-4621-818D-29D808AF6BE1}" destId="{681D8235-6A3C-46A0-9879-659CCCEE7528}" srcOrd="1" destOrd="0" presId="urn:microsoft.com/office/officeart/2008/layout/VerticalCircleList"/>
    <dgm:cxn modelId="{BAB3F602-C994-4AF9-BF72-67F8AEB627D8}" type="presParOf" srcId="{0CEA0C2B-E8C5-4621-818D-29D808AF6BE1}" destId="{4A485A62-6B45-4271-85AA-513187FFB6B4}" srcOrd="2" destOrd="0" presId="urn:microsoft.com/office/officeart/2008/layout/VerticalCircleList"/>
    <dgm:cxn modelId="{4077DE4B-6398-42AB-804C-3A129670DFF5}" type="presParOf" srcId="{AECD5BD4-81CC-47B7-9B17-7C264AAD1F20}" destId="{3A73CA0A-8C7F-44FC-9EF7-C27659C6CFBB}" srcOrd="2" destOrd="0" presId="urn:microsoft.com/office/officeart/2008/layout/VerticalCircleList"/>
    <dgm:cxn modelId="{71EBB8DD-076D-4858-A99C-C44B6F999540}" type="presParOf" srcId="{3A73CA0A-8C7F-44FC-9EF7-C27659C6CFBB}" destId="{D9C06D6D-2F56-477C-93C7-B058EEC8CD2C}" srcOrd="0" destOrd="0" presId="urn:microsoft.com/office/officeart/2008/layout/VerticalCircleList"/>
    <dgm:cxn modelId="{237499A7-84C4-4FB1-B8F9-038FFADD581D}" type="presParOf" srcId="{3A73CA0A-8C7F-44FC-9EF7-C27659C6CFBB}" destId="{4A730334-E7E0-42E0-B6AA-F2524EFC5358}" srcOrd="1" destOrd="0" presId="urn:microsoft.com/office/officeart/2008/layout/VerticalCircleList"/>
    <dgm:cxn modelId="{2299E411-C35F-4343-80F2-B343CC1FA40F}" type="presParOf" srcId="{3A73CA0A-8C7F-44FC-9EF7-C27659C6CFBB}" destId="{55AD61A1-CA1C-4FB8-A92C-9B11A334042E}" srcOrd="2" destOrd="0" presId="urn:microsoft.com/office/officeart/2008/layout/VerticalCircleList"/>
    <dgm:cxn modelId="{25935292-EDAE-483A-BE79-C4D08FBB9EB3}" type="presParOf" srcId="{AECD5BD4-81CC-47B7-9B17-7C264AAD1F20}" destId="{A11BD1AF-87D5-4F5E-8EB0-DB1F3F3C83C4}" srcOrd="3" destOrd="0" presId="urn:microsoft.com/office/officeart/2008/layout/VerticalCircleList"/>
    <dgm:cxn modelId="{D9446007-3FFB-4EB7-AE39-FCFAFD8B7EC9}" type="presParOf" srcId="{A11BD1AF-87D5-4F5E-8EB0-DB1F3F3C83C4}" destId="{56F4086D-9824-4CAB-AEBF-8A0AADC19945}" srcOrd="0" destOrd="0" presId="urn:microsoft.com/office/officeart/2008/layout/VerticalCircleList"/>
    <dgm:cxn modelId="{2FFA665A-9F7C-4B55-9495-60B4F64EDAF1}" type="presParOf" srcId="{A11BD1AF-87D5-4F5E-8EB0-DB1F3F3C83C4}" destId="{1FEE92FA-C2FD-41DA-80D1-8951608FCF99}" srcOrd="1" destOrd="0" presId="urn:microsoft.com/office/officeart/2008/layout/VerticalCircleList"/>
    <dgm:cxn modelId="{71BD5618-6185-4DE4-9BBD-663B076E2AAF}" type="presParOf" srcId="{A11BD1AF-87D5-4F5E-8EB0-DB1F3F3C83C4}" destId="{38FE94E1-DBA4-4AD3-B184-4ECCA5FC61C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49A55C-561C-415E-BAEB-E304455659BE}" type="doc">
      <dgm:prSet loTypeId="urn:microsoft.com/office/officeart/2005/8/layout/vList5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3B444F2F-AD09-4B37-AF92-2AC99E8A7DF5}">
      <dgm:prSet phldrT="[Текст]"/>
      <dgm:spPr/>
      <dgm:t>
        <a:bodyPr/>
        <a:lstStyle/>
        <a:p>
          <a:r>
            <a:rPr lang="ru-RU" dirty="0" smtClean="0"/>
            <a:t>Социальная реклама</a:t>
          </a:r>
          <a:endParaRPr lang="ru-RU" dirty="0"/>
        </a:p>
      </dgm:t>
    </dgm:pt>
    <dgm:pt modelId="{F91BF44A-643D-491E-9574-FF28A19A09F8}" type="parTrans" cxnId="{10877FE5-89A7-4CF6-AF46-355FEFFA177E}">
      <dgm:prSet/>
      <dgm:spPr/>
      <dgm:t>
        <a:bodyPr/>
        <a:lstStyle/>
        <a:p>
          <a:endParaRPr lang="ru-RU"/>
        </a:p>
      </dgm:t>
    </dgm:pt>
    <dgm:pt modelId="{85EE5287-1A0B-42E3-9B8D-A7360D825773}" type="sibTrans" cxnId="{10877FE5-89A7-4CF6-AF46-355FEFFA177E}">
      <dgm:prSet/>
      <dgm:spPr/>
      <dgm:t>
        <a:bodyPr/>
        <a:lstStyle/>
        <a:p>
          <a:endParaRPr lang="ru-RU"/>
        </a:p>
      </dgm:t>
    </dgm:pt>
    <dgm:pt modelId="{3B02912D-E98B-4ECE-BEFF-AFFA62EDD475}">
      <dgm:prSet phldrT="[Текст]"/>
      <dgm:spPr/>
      <dgm:t>
        <a:bodyPr/>
        <a:lstStyle/>
        <a:p>
          <a:r>
            <a:rPr lang="ru-RU" dirty="0" smtClean="0"/>
            <a:t>Проект «Моя малая Родина»</a:t>
          </a:r>
          <a:endParaRPr lang="ru-RU" dirty="0"/>
        </a:p>
      </dgm:t>
    </dgm:pt>
    <dgm:pt modelId="{941E7A73-1ED5-4EBE-99B2-BE22C1398BCB}" type="parTrans" cxnId="{C46BCFF1-A7FB-41AE-B8F3-7B00A7B0E256}">
      <dgm:prSet/>
      <dgm:spPr/>
      <dgm:t>
        <a:bodyPr/>
        <a:lstStyle/>
        <a:p>
          <a:endParaRPr lang="ru-RU"/>
        </a:p>
      </dgm:t>
    </dgm:pt>
    <dgm:pt modelId="{A1FA4989-0CE2-42A2-9842-442BE6331886}" type="sibTrans" cxnId="{C46BCFF1-A7FB-41AE-B8F3-7B00A7B0E256}">
      <dgm:prSet/>
      <dgm:spPr/>
      <dgm:t>
        <a:bodyPr/>
        <a:lstStyle/>
        <a:p>
          <a:endParaRPr lang="ru-RU"/>
        </a:p>
      </dgm:t>
    </dgm:pt>
    <dgm:pt modelId="{404EA706-E316-471B-A12F-40AE68CA70D8}">
      <dgm:prSet phldrT="[Текст]"/>
      <dgm:spPr/>
      <dgm:t>
        <a:bodyPr/>
        <a:lstStyle/>
        <a:p>
          <a:r>
            <a:rPr lang="ru-RU" dirty="0" smtClean="0"/>
            <a:t>Личное первенство по различным видам спорта</a:t>
          </a:r>
          <a:endParaRPr lang="ru-RU" dirty="0"/>
        </a:p>
      </dgm:t>
    </dgm:pt>
    <dgm:pt modelId="{AA8BD00A-1BF2-4927-9FF7-C9BADCC1A573}" type="parTrans" cxnId="{7BEB3EBE-6FEC-44E5-B6B2-CEB21ED6EE45}">
      <dgm:prSet/>
      <dgm:spPr/>
      <dgm:t>
        <a:bodyPr/>
        <a:lstStyle/>
        <a:p>
          <a:endParaRPr lang="ru-RU"/>
        </a:p>
      </dgm:t>
    </dgm:pt>
    <dgm:pt modelId="{233C2442-9A9E-41C8-AC9F-2018DD26FE56}" type="sibTrans" cxnId="{7BEB3EBE-6FEC-44E5-B6B2-CEB21ED6EE45}">
      <dgm:prSet/>
      <dgm:spPr/>
      <dgm:t>
        <a:bodyPr/>
        <a:lstStyle/>
        <a:p>
          <a:endParaRPr lang="ru-RU"/>
        </a:p>
      </dgm:t>
    </dgm:pt>
    <dgm:pt modelId="{1EF1F3E6-675B-41FA-BEAE-F3D790D1476F}" type="pres">
      <dgm:prSet presAssocID="{D649A55C-561C-415E-BAEB-E304455659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788E8E-CFFA-4129-9266-3BE1A49D167C}" type="pres">
      <dgm:prSet presAssocID="{3B444F2F-AD09-4B37-AF92-2AC99E8A7DF5}" presName="linNode" presStyleCnt="0"/>
      <dgm:spPr/>
    </dgm:pt>
    <dgm:pt modelId="{A74C75BF-0BC2-4A72-A381-ACE3038FD71D}" type="pres">
      <dgm:prSet presAssocID="{3B444F2F-AD09-4B37-AF92-2AC99E8A7DF5}" presName="parentText" presStyleLbl="node1" presStyleIdx="0" presStyleCnt="3" custScaleX="142435" custScaleY="2000000" custLinFactNeighborX="67928" custLinFactNeighborY="-12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3959-9666-4453-9986-D446CF70746A}" type="pres">
      <dgm:prSet presAssocID="{85EE5287-1A0B-42E3-9B8D-A7360D825773}" presName="sp" presStyleCnt="0"/>
      <dgm:spPr/>
    </dgm:pt>
    <dgm:pt modelId="{85CD5B42-697A-4BFD-AD2C-BEB75BF55107}" type="pres">
      <dgm:prSet presAssocID="{3B02912D-E98B-4ECE-BEFF-AFFA62EDD475}" presName="linNode" presStyleCnt="0"/>
      <dgm:spPr/>
    </dgm:pt>
    <dgm:pt modelId="{29DFFC51-2B79-489E-ABC9-3BF8DCE46A92}" type="pres">
      <dgm:prSet presAssocID="{3B02912D-E98B-4ECE-BEFF-AFFA62EDD475}" presName="parentText" presStyleLbl="node1" presStyleIdx="1" presStyleCnt="3" custScaleX="142435" custScaleY="2000000" custLinFactNeighborX="-64400" custLinFactNeighborY="-168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9320E-A5B6-4482-8FA5-AA808E669C99}" type="pres">
      <dgm:prSet presAssocID="{A1FA4989-0CE2-42A2-9842-442BE6331886}" presName="sp" presStyleCnt="0"/>
      <dgm:spPr/>
    </dgm:pt>
    <dgm:pt modelId="{951D8FA3-4B89-4E96-8298-9FF36F4C111A}" type="pres">
      <dgm:prSet presAssocID="{404EA706-E316-471B-A12F-40AE68CA70D8}" presName="linNode" presStyleCnt="0"/>
      <dgm:spPr/>
    </dgm:pt>
    <dgm:pt modelId="{2F2F3257-B248-4792-9049-313BE667F5A0}" type="pres">
      <dgm:prSet presAssocID="{404EA706-E316-471B-A12F-40AE68CA70D8}" presName="parentText" presStyleLbl="node1" presStyleIdx="2" presStyleCnt="3" custScaleX="142435" custScaleY="2000000" custLinFactNeighborX="34747" custLinFactNeighborY="-273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C86E4E-C7E8-46D0-B0F2-B9F54142834C}" type="presOf" srcId="{D649A55C-561C-415E-BAEB-E304455659BE}" destId="{1EF1F3E6-675B-41FA-BEAE-F3D790D1476F}" srcOrd="0" destOrd="0" presId="urn:microsoft.com/office/officeart/2005/8/layout/vList5"/>
    <dgm:cxn modelId="{10877FE5-89A7-4CF6-AF46-355FEFFA177E}" srcId="{D649A55C-561C-415E-BAEB-E304455659BE}" destId="{3B444F2F-AD09-4B37-AF92-2AC99E8A7DF5}" srcOrd="0" destOrd="0" parTransId="{F91BF44A-643D-491E-9574-FF28A19A09F8}" sibTransId="{85EE5287-1A0B-42E3-9B8D-A7360D825773}"/>
    <dgm:cxn modelId="{94C33A98-5187-474C-BDA5-677124CE0E88}" type="presOf" srcId="{3B444F2F-AD09-4B37-AF92-2AC99E8A7DF5}" destId="{A74C75BF-0BC2-4A72-A381-ACE3038FD71D}" srcOrd="0" destOrd="0" presId="urn:microsoft.com/office/officeart/2005/8/layout/vList5"/>
    <dgm:cxn modelId="{E1AF65AD-64AF-4C3E-B4D3-C43ED06391B0}" type="presOf" srcId="{3B02912D-E98B-4ECE-BEFF-AFFA62EDD475}" destId="{29DFFC51-2B79-489E-ABC9-3BF8DCE46A92}" srcOrd="0" destOrd="0" presId="urn:microsoft.com/office/officeart/2005/8/layout/vList5"/>
    <dgm:cxn modelId="{315E054D-3D68-4494-9BE8-0CBB9C1F4E85}" type="presOf" srcId="{404EA706-E316-471B-A12F-40AE68CA70D8}" destId="{2F2F3257-B248-4792-9049-313BE667F5A0}" srcOrd="0" destOrd="0" presId="urn:microsoft.com/office/officeart/2005/8/layout/vList5"/>
    <dgm:cxn modelId="{C46BCFF1-A7FB-41AE-B8F3-7B00A7B0E256}" srcId="{D649A55C-561C-415E-BAEB-E304455659BE}" destId="{3B02912D-E98B-4ECE-BEFF-AFFA62EDD475}" srcOrd="1" destOrd="0" parTransId="{941E7A73-1ED5-4EBE-99B2-BE22C1398BCB}" sibTransId="{A1FA4989-0CE2-42A2-9842-442BE6331886}"/>
    <dgm:cxn modelId="{7BEB3EBE-6FEC-44E5-B6B2-CEB21ED6EE45}" srcId="{D649A55C-561C-415E-BAEB-E304455659BE}" destId="{404EA706-E316-471B-A12F-40AE68CA70D8}" srcOrd="2" destOrd="0" parTransId="{AA8BD00A-1BF2-4927-9FF7-C9BADCC1A573}" sibTransId="{233C2442-9A9E-41C8-AC9F-2018DD26FE56}"/>
    <dgm:cxn modelId="{ED66762D-A9B0-4521-B58B-01C4D3E95F63}" type="presParOf" srcId="{1EF1F3E6-675B-41FA-BEAE-F3D790D1476F}" destId="{58788E8E-CFFA-4129-9266-3BE1A49D167C}" srcOrd="0" destOrd="0" presId="urn:microsoft.com/office/officeart/2005/8/layout/vList5"/>
    <dgm:cxn modelId="{A68515A5-3A77-4439-B64E-64D4E0A2C00F}" type="presParOf" srcId="{58788E8E-CFFA-4129-9266-3BE1A49D167C}" destId="{A74C75BF-0BC2-4A72-A381-ACE3038FD71D}" srcOrd="0" destOrd="0" presId="urn:microsoft.com/office/officeart/2005/8/layout/vList5"/>
    <dgm:cxn modelId="{2C370008-B849-41E0-A454-D61A638E2C66}" type="presParOf" srcId="{1EF1F3E6-675B-41FA-BEAE-F3D790D1476F}" destId="{E3973959-9666-4453-9986-D446CF70746A}" srcOrd="1" destOrd="0" presId="urn:microsoft.com/office/officeart/2005/8/layout/vList5"/>
    <dgm:cxn modelId="{137C6C1F-870D-4E13-8869-23E2A72A9008}" type="presParOf" srcId="{1EF1F3E6-675B-41FA-BEAE-F3D790D1476F}" destId="{85CD5B42-697A-4BFD-AD2C-BEB75BF55107}" srcOrd="2" destOrd="0" presId="urn:microsoft.com/office/officeart/2005/8/layout/vList5"/>
    <dgm:cxn modelId="{447D27AA-5F6A-434E-8698-D40AA7E8093A}" type="presParOf" srcId="{85CD5B42-697A-4BFD-AD2C-BEB75BF55107}" destId="{29DFFC51-2B79-489E-ABC9-3BF8DCE46A92}" srcOrd="0" destOrd="0" presId="urn:microsoft.com/office/officeart/2005/8/layout/vList5"/>
    <dgm:cxn modelId="{EFC5E9F6-4C01-4CF7-9E60-791DB4300208}" type="presParOf" srcId="{1EF1F3E6-675B-41FA-BEAE-F3D790D1476F}" destId="{7D29320E-A5B6-4482-8FA5-AA808E669C99}" srcOrd="3" destOrd="0" presId="urn:microsoft.com/office/officeart/2005/8/layout/vList5"/>
    <dgm:cxn modelId="{1CBCCE48-84BC-4491-90EE-CD27A0A618EC}" type="presParOf" srcId="{1EF1F3E6-675B-41FA-BEAE-F3D790D1476F}" destId="{951D8FA3-4B89-4E96-8298-9FF36F4C111A}" srcOrd="4" destOrd="0" presId="urn:microsoft.com/office/officeart/2005/8/layout/vList5"/>
    <dgm:cxn modelId="{D53C2D2E-FEB4-4231-9866-F3F80290AA11}" type="presParOf" srcId="{951D8FA3-4B89-4E96-8298-9FF36F4C111A}" destId="{2F2F3257-B248-4792-9049-313BE667F5A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EF865F-09F5-49FE-82FB-6248285F599C}">
      <dsp:nvSpPr>
        <dsp:cNvPr id="0" name=""/>
        <dsp:cNvSpPr/>
      </dsp:nvSpPr>
      <dsp:spPr>
        <a:xfrm>
          <a:off x="1" y="170371"/>
          <a:ext cx="6095998" cy="10752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Председатель </a:t>
          </a:r>
          <a:r>
            <a:rPr lang="ru-RU" sz="2400" kern="1200" dirty="0" err="1" smtClean="0"/>
            <a:t>студсовета</a:t>
          </a:r>
          <a:r>
            <a:rPr lang="ru-RU" sz="2400" kern="1200" dirty="0" smtClean="0"/>
            <a:t> общежития </a:t>
          </a:r>
          <a:br>
            <a:rPr lang="ru-RU" sz="2400" kern="1200" dirty="0" smtClean="0"/>
          </a:br>
          <a:r>
            <a:rPr lang="ru-RU" sz="2400" kern="1200" dirty="0" smtClean="0"/>
            <a:t>и его заместитель</a:t>
          </a:r>
          <a:endParaRPr lang="ru-RU" sz="2400" kern="1200" dirty="0"/>
        </a:p>
      </dsp:txBody>
      <dsp:txXfrm>
        <a:off x="1" y="170371"/>
        <a:ext cx="6095998" cy="1075288"/>
      </dsp:txXfrm>
    </dsp:sp>
    <dsp:sp modelId="{03B558C6-CD79-4172-B34C-AA2A9D8C0506}">
      <dsp:nvSpPr>
        <dsp:cNvPr id="0" name=""/>
        <dsp:cNvSpPr/>
      </dsp:nvSpPr>
      <dsp:spPr>
        <a:xfrm>
          <a:off x="14287" y="1432001"/>
          <a:ext cx="1896070" cy="11376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Старосты этажей</a:t>
          </a:r>
          <a:endParaRPr lang="ru-RU" sz="2200" kern="1200" dirty="0"/>
        </a:p>
      </dsp:txBody>
      <dsp:txXfrm>
        <a:off x="14287" y="1432001"/>
        <a:ext cx="1896070" cy="1137642"/>
      </dsp:txXfrm>
    </dsp:sp>
    <dsp:sp modelId="{B2945414-CEB5-46E3-8CA9-7CA45C8285F0}">
      <dsp:nvSpPr>
        <dsp:cNvPr id="0" name=""/>
        <dsp:cNvSpPr/>
      </dsp:nvSpPr>
      <dsp:spPr>
        <a:xfrm>
          <a:off x="2099964" y="1432001"/>
          <a:ext cx="1896070" cy="11376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Культурно-массовый сектор</a:t>
          </a:r>
          <a:endParaRPr lang="ru-RU" sz="2200" kern="1200" dirty="0"/>
        </a:p>
      </dsp:txBody>
      <dsp:txXfrm>
        <a:off x="2099964" y="1432001"/>
        <a:ext cx="1896070" cy="1137642"/>
      </dsp:txXfrm>
    </dsp:sp>
    <dsp:sp modelId="{39E7112B-93E1-402C-AC4A-C831D4413039}">
      <dsp:nvSpPr>
        <dsp:cNvPr id="0" name=""/>
        <dsp:cNvSpPr/>
      </dsp:nvSpPr>
      <dsp:spPr>
        <a:xfrm>
          <a:off x="4185642" y="1432001"/>
          <a:ext cx="1896070" cy="11376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Спортивный сектор</a:t>
          </a:r>
          <a:endParaRPr lang="ru-RU" sz="2200" kern="1200" dirty="0"/>
        </a:p>
      </dsp:txBody>
      <dsp:txXfrm>
        <a:off x="4185642" y="1432001"/>
        <a:ext cx="1896070" cy="1137642"/>
      </dsp:txXfrm>
    </dsp:sp>
    <dsp:sp modelId="{59C50B3E-22DC-4FCD-8463-551B17E0940A}">
      <dsp:nvSpPr>
        <dsp:cNvPr id="0" name=""/>
        <dsp:cNvSpPr/>
      </dsp:nvSpPr>
      <dsp:spPr>
        <a:xfrm>
          <a:off x="1057126" y="2759251"/>
          <a:ext cx="1896070" cy="11376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Информац</a:t>
          </a:r>
          <a:r>
            <a:rPr lang="ru-RU" sz="2200" kern="1200" dirty="0" smtClean="0"/>
            <a:t>.</a:t>
          </a:r>
          <a:br>
            <a:rPr lang="ru-RU" sz="2200" kern="1200" dirty="0" smtClean="0"/>
          </a:br>
          <a:r>
            <a:rPr lang="ru-RU" sz="2200" kern="1200" dirty="0" smtClean="0"/>
            <a:t>сектор</a:t>
          </a:r>
          <a:endParaRPr lang="ru-RU" sz="2200" kern="1200" dirty="0"/>
        </a:p>
      </dsp:txBody>
      <dsp:txXfrm>
        <a:off x="1057126" y="2759251"/>
        <a:ext cx="1896070" cy="1137642"/>
      </dsp:txXfrm>
    </dsp:sp>
    <dsp:sp modelId="{56403F79-B6BA-4D48-AFC3-7B8B734D8826}">
      <dsp:nvSpPr>
        <dsp:cNvPr id="0" name=""/>
        <dsp:cNvSpPr/>
      </dsp:nvSpPr>
      <dsp:spPr>
        <a:xfrm>
          <a:off x="3142803" y="2759251"/>
          <a:ext cx="1896070" cy="113764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Активисты</a:t>
          </a:r>
          <a:endParaRPr lang="ru-RU" sz="2200" kern="1200" dirty="0"/>
        </a:p>
      </dsp:txBody>
      <dsp:txXfrm>
        <a:off x="3142803" y="2759251"/>
        <a:ext cx="1896070" cy="11376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D2E7E8-86F3-4EC4-A4AD-BE97E66CDE30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Представление интересов студентов перед администрацией</a:t>
          </a:r>
          <a:endParaRPr lang="ru-RU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/>
        </a:p>
      </dsp:txBody>
      <dsp:txXfrm>
        <a:off x="1787356" y="0"/>
        <a:ext cx="6442243" cy="1414363"/>
      </dsp:txXfrm>
    </dsp:sp>
    <dsp:sp modelId="{696C208B-FB92-4929-8F4F-4F4075895D16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64A2D-C1D2-4AC1-A6D4-65302B1D4973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Содержание порядка в общежитии</a:t>
          </a:r>
          <a:endParaRPr lang="ru-RU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/>
        </a:p>
      </dsp:txBody>
      <dsp:txXfrm>
        <a:off x="1787356" y="1555799"/>
        <a:ext cx="6442243" cy="1414363"/>
      </dsp:txXfrm>
    </dsp:sp>
    <dsp:sp modelId="{09CAD503-B4F3-44C7-AAB5-FA61B0314619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46155-71D0-4BF9-9363-C1C231CA9A64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Создание атмосферы общего дома</a:t>
          </a:r>
          <a:endParaRPr lang="ru-RU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/>
        </a:p>
      </dsp:txBody>
      <dsp:txXfrm>
        <a:off x="1787356" y="3111599"/>
        <a:ext cx="6442243" cy="1414363"/>
      </dsp:txXfrm>
    </dsp:sp>
    <dsp:sp modelId="{F9278592-7AD6-4CB2-9417-B648F44A3604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0507EC-B52E-4556-B833-26988C9B8DF5}">
      <dsp:nvSpPr>
        <dsp:cNvPr id="0" name=""/>
        <dsp:cNvSpPr/>
      </dsp:nvSpPr>
      <dsp:spPr>
        <a:xfrm>
          <a:off x="0" y="0"/>
          <a:ext cx="1049187" cy="1049187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CD6EB35-5762-4302-9C02-A52787B781AD}">
      <dsp:nvSpPr>
        <dsp:cNvPr id="0" name=""/>
        <dsp:cNvSpPr/>
      </dsp:nvSpPr>
      <dsp:spPr>
        <a:xfrm>
          <a:off x="278466" y="0"/>
          <a:ext cx="6922184" cy="104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3180" rIns="0" bIns="4318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Представление интересов студентов перед администрацией</a:t>
          </a:r>
          <a:endParaRPr lang="ru-RU" sz="3400" kern="1200" dirty="0"/>
        </a:p>
      </dsp:txBody>
      <dsp:txXfrm>
        <a:off x="278466" y="0"/>
        <a:ext cx="6922184" cy="1049187"/>
      </dsp:txXfrm>
    </dsp:sp>
    <dsp:sp modelId="{681D8235-6A3C-46A0-9879-659CCCEE7528}">
      <dsp:nvSpPr>
        <dsp:cNvPr id="0" name=""/>
        <dsp:cNvSpPr/>
      </dsp:nvSpPr>
      <dsp:spPr>
        <a:xfrm>
          <a:off x="0" y="1047398"/>
          <a:ext cx="1049187" cy="1049187"/>
        </a:xfrm>
        <a:prstGeom prst="ellipse">
          <a:avLst/>
        </a:prstGeom>
        <a:solidFill>
          <a:schemeClr val="accent6">
            <a:shade val="80000"/>
            <a:alpha val="50000"/>
            <a:hueOff val="5"/>
            <a:satOff val="6530"/>
            <a:lumOff val="2002"/>
            <a:alphaOff val="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A485A62-6B45-4271-85AA-513187FFB6B4}">
      <dsp:nvSpPr>
        <dsp:cNvPr id="0" name=""/>
        <dsp:cNvSpPr/>
      </dsp:nvSpPr>
      <dsp:spPr>
        <a:xfrm>
          <a:off x="278480" y="951366"/>
          <a:ext cx="7001729" cy="104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3180" rIns="0" bIns="4318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0" i="0" kern="1200" dirty="0" smtClean="0"/>
            <a:t>Создание атмосферы «общего дома»</a:t>
          </a:r>
          <a:endParaRPr lang="ru-RU" sz="3400" b="0" kern="1200" dirty="0"/>
        </a:p>
      </dsp:txBody>
      <dsp:txXfrm>
        <a:off x="278480" y="951366"/>
        <a:ext cx="7001729" cy="1049187"/>
      </dsp:txXfrm>
    </dsp:sp>
    <dsp:sp modelId="{4A730334-E7E0-42E0-B6AA-F2524EFC5358}">
      <dsp:nvSpPr>
        <dsp:cNvPr id="0" name=""/>
        <dsp:cNvSpPr/>
      </dsp:nvSpPr>
      <dsp:spPr>
        <a:xfrm>
          <a:off x="0" y="2096586"/>
          <a:ext cx="1049187" cy="1049187"/>
        </a:xfrm>
        <a:prstGeom prst="ellipse">
          <a:avLst/>
        </a:prstGeom>
        <a:solidFill>
          <a:schemeClr val="accent6">
            <a:shade val="80000"/>
            <a:alpha val="50000"/>
            <a:hueOff val="9"/>
            <a:satOff val="13060"/>
            <a:lumOff val="4005"/>
            <a:alphaOff val="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5AD61A1-CA1C-4FB8-A92C-9B11A334042E}">
      <dsp:nvSpPr>
        <dsp:cNvPr id="0" name=""/>
        <dsp:cNvSpPr/>
      </dsp:nvSpPr>
      <dsp:spPr>
        <a:xfrm>
          <a:off x="278488" y="2027696"/>
          <a:ext cx="7234261" cy="104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3180" rIns="0" bIns="4318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Поддержание порядка в общежитии</a:t>
          </a:r>
        </a:p>
      </dsp:txBody>
      <dsp:txXfrm>
        <a:off x="278488" y="2027696"/>
        <a:ext cx="7234261" cy="1049187"/>
      </dsp:txXfrm>
    </dsp:sp>
    <dsp:sp modelId="{1FEE92FA-C2FD-41DA-80D1-8951608FCF99}">
      <dsp:nvSpPr>
        <dsp:cNvPr id="0" name=""/>
        <dsp:cNvSpPr/>
      </dsp:nvSpPr>
      <dsp:spPr>
        <a:xfrm>
          <a:off x="0" y="3142143"/>
          <a:ext cx="1049187" cy="1049187"/>
        </a:xfrm>
        <a:prstGeom prst="ellipse">
          <a:avLst/>
        </a:prstGeom>
        <a:solidFill>
          <a:schemeClr val="accent6">
            <a:shade val="80000"/>
            <a:alpha val="50000"/>
            <a:hueOff val="14"/>
            <a:satOff val="19590"/>
            <a:lumOff val="6007"/>
            <a:alphaOff val="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8FE94E1-DBA4-4AD3-B184-4ECCA5FC61CB}">
      <dsp:nvSpPr>
        <dsp:cNvPr id="0" name=""/>
        <dsp:cNvSpPr/>
      </dsp:nvSpPr>
      <dsp:spPr>
        <a:xfrm>
          <a:off x="208208" y="3082476"/>
          <a:ext cx="7285369" cy="104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3180" rIns="0" bIns="4318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Пропаганда здорового образа жизни</a:t>
          </a:r>
        </a:p>
      </dsp:txBody>
      <dsp:txXfrm>
        <a:off x="208208" y="3082476"/>
        <a:ext cx="7285369" cy="104918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4C75BF-0BC2-4A72-A381-ACE3038FD71D}">
      <dsp:nvSpPr>
        <dsp:cNvPr id="0" name=""/>
        <dsp:cNvSpPr/>
      </dsp:nvSpPr>
      <dsp:spPr>
        <a:xfrm>
          <a:off x="3528403" y="0"/>
          <a:ext cx="3700756" cy="151119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Социальная реклама</a:t>
          </a:r>
          <a:endParaRPr lang="ru-RU" sz="2900" kern="1200" dirty="0"/>
        </a:p>
      </dsp:txBody>
      <dsp:txXfrm>
        <a:off x="3528403" y="0"/>
        <a:ext cx="3700756" cy="1511194"/>
      </dsp:txXfrm>
    </dsp:sp>
    <dsp:sp modelId="{29DFFC51-2B79-489E-ABC9-3BF8DCE46A92}">
      <dsp:nvSpPr>
        <dsp:cNvPr id="0" name=""/>
        <dsp:cNvSpPr/>
      </dsp:nvSpPr>
      <dsp:spPr>
        <a:xfrm>
          <a:off x="90247" y="1503166"/>
          <a:ext cx="3700756" cy="151119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Проект «Моя малая Родина»</a:t>
          </a:r>
          <a:endParaRPr lang="ru-RU" sz="2900" kern="1200" dirty="0"/>
        </a:p>
      </dsp:txBody>
      <dsp:txXfrm>
        <a:off x="90247" y="1503166"/>
        <a:ext cx="3700756" cy="1511194"/>
      </dsp:txXfrm>
    </dsp:sp>
    <dsp:sp modelId="{2F2F3257-B248-4792-9049-313BE667F5A0}">
      <dsp:nvSpPr>
        <dsp:cNvPr id="0" name=""/>
        <dsp:cNvSpPr/>
      </dsp:nvSpPr>
      <dsp:spPr>
        <a:xfrm>
          <a:off x="2667174" y="3010234"/>
          <a:ext cx="3704374" cy="151119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Личное первенство по различным видам спорта</a:t>
          </a:r>
          <a:endParaRPr lang="ru-RU" sz="2900" kern="1200" dirty="0"/>
        </a:p>
      </dsp:txBody>
      <dsp:txXfrm>
        <a:off x="2667174" y="3010234"/>
        <a:ext cx="3704374" cy="1511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7874D-FF88-4AEF-BAF9-8136FD75C476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66A26-B951-4825-AA33-013B2E13AF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2213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66A26-B951-4825-AA33-013B2E13AFE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570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66A26-B951-4825-AA33-013B2E13AFE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5702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66A26-B951-4825-AA33-013B2E13AFE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305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4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36.jpeg"/><Relationship Id="rId10" Type="http://schemas.microsoft.com/office/2007/relationships/diagramDrawing" Target="../diagrams/drawing4.xml"/><Relationship Id="rId4" Type="http://schemas.openxmlformats.org/officeDocument/2006/relationships/image" Target="../media/image35.jpeg"/><Relationship Id="rId9" Type="http://schemas.openxmlformats.org/officeDocument/2006/relationships/diagramColors" Target="../diagrams/colors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jpeg"/><Relationship Id="rId7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microsoft.com/office/2007/relationships/diagramDrawing" Target="../diagrams/drawing1.xml"/><Relationship Id="rId5" Type="http://schemas.openxmlformats.org/officeDocument/2006/relationships/image" Target="../media/image4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jpe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stiel\Desktop\Без 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6"/>
            <a:ext cx="9144000" cy="6839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2552330"/>
            <a:ext cx="81652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</a:rPr>
              <a:t>Роль студенческого совета</a:t>
            </a:r>
            <a:br>
              <a:rPr lang="ru-RU" sz="54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</a:rPr>
              <a:t>в жизни общежития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sstiel\Desktop\Без 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1983"/>
            <a:ext cx="9144000" cy="6839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59632" y="1265637"/>
            <a:ext cx="31391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Мисс Весна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4" y="2113126"/>
            <a:ext cx="5555032" cy="3701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51" y="260648"/>
            <a:ext cx="3045580" cy="4060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21" y="3964080"/>
            <a:ext cx="4118220" cy="274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3468163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sstiel\Desktop\Без 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1983"/>
            <a:ext cx="9144000" cy="6839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120837" y="1268760"/>
            <a:ext cx="29161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Интерклуб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6" y="492312"/>
            <a:ext cx="2748359" cy="4126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35" y="1779455"/>
            <a:ext cx="4127984" cy="2750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84" y="4037302"/>
            <a:ext cx="4310995" cy="2872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7" y="3771381"/>
            <a:ext cx="4710032" cy="3138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4259082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sstiel\Desktop\Без 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1983"/>
            <a:ext cx="9144000" cy="6839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36096" y="1091957"/>
            <a:ext cx="29161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Интерклуб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461" y="4151151"/>
            <a:ext cx="3761960" cy="250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36" y="1646861"/>
            <a:ext cx="3506181" cy="233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6" y="561253"/>
            <a:ext cx="4018036" cy="267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6" y="3421710"/>
            <a:ext cx="4988570" cy="3324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314956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sstiel\Desktop\Без 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1983"/>
            <a:ext cx="9144000" cy="6839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01" y="4657383"/>
            <a:ext cx="2244856" cy="224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23" y="1755726"/>
            <a:ext cx="1991054" cy="1665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00167"/>
            <a:ext cx="2955412" cy="155454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67042" y="1070618"/>
            <a:ext cx="41793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50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проекты</a:t>
            </a:r>
            <a:endParaRPr lang="ru-RU" sz="40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50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210721666"/>
              </p:ext>
            </p:extLst>
          </p:nvPr>
        </p:nvGraphicFramePr>
        <p:xfrm>
          <a:off x="899592" y="1778504"/>
          <a:ext cx="7231360" cy="454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260079291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sstiel\Desktop\Без 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1983"/>
            <a:ext cx="9144000" cy="6839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53794" y="116632"/>
            <a:ext cx="32333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50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Ремонтные </a:t>
            </a:r>
            <a:br>
              <a:rPr lang="ru-RU" sz="40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50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50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бригады</a:t>
            </a:r>
            <a:endParaRPr lang="ru-RU" sz="40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50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" y="3983326"/>
            <a:ext cx="4283773" cy="297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5" y="1344710"/>
            <a:ext cx="4061686" cy="2707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57" y="946784"/>
            <a:ext cx="4020225" cy="3015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39" y="3744367"/>
            <a:ext cx="4199992" cy="3149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с вырезом 5"/>
          <p:cNvSpPr/>
          <p:nvPr/>
        </p:nvSpPr>
        <p:spPr>
          <a:xfrm>
            <a:off x="3687115" y="5056339"/>
            <a:ext cx="1567036" cy="690713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94161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sstiel\Desktop\Без 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3" y="285"/>
            <a:ext cx="9144000" cy="6839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5286106"/>
              </p:ext>
            </p:extLst>
          </p:nvPr>
        </p:nvGraphicFramePr>
        <p:xfrm>
          <a:off x="214817" y="1772816"/>
          <a:ext cx="8663420" cy="5066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1176306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sstiel\Desktop\Без 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1983"/>
            <a:ext cx="9144000" cy="6839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58" y="725314"/>
            <a:ext cx="3555039" cy="266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00010"/>
            <a:ext cx="5639188" cy="37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8" y="-52534"/>
            <a:ext cx="5017593" cy="2231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-540568" y="1844824"/>
            <a:ext cx="75608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50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60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50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56803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Casstiel\Desktop\Без 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30"/>
            <a:ext cx="9144000" cy="6839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37820" y="1395239"/>
            <a:ext cx="52683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Студенческий совет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6" descr="общ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0" y="4666528"/>
            <a:ext cx="2687992" cy="2060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общ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2756" y="2103125"/>
            <a:ext cx="2330415" cy="172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 descr="общ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00" y="2276872"/>
            <a:ext cx="2411760" cy="1722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общ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9788" y="4509120"/>
            <a:ext cx="2510130" cy="180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970437509"/>
              </p:ext>
            </p:extLst>
          </p:nvPr>
        </p:nvGraphicFramePr>
        <p:xfrm>
          <a:off x="1635625" y="20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32068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C:\Users\Casstiel\Desktop\Без имени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" y="0"/>
            <a:ext cx="9144000" cy="6839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75884" y="1417638"/>
            <a:ext cx="15922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228331711"/>
              </p:ext>
            </p:extLst>
          </p:nvPr>
        </p:nvGraphicFramePr>
        <p:xfrm>
          <a:off x="915713" y="2183623"/>
          <a:ext cx="7771087" cy="4197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="" xmlns:p14="http://schemas.microsoft.com/office/powerpoint/2010/main" val="5707432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01" y="1600200"/>
            <a:ext cx="6791597" cy="4525963"/>
          </a:xfrm>
        </p:spPr>
      </p:pic>
      <p:pic>
        <p:nvPicPr>
          <p:cNvPr id="4" name="Picture 2" descr="C:\Users\Casstiel\Desktop\Без имени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1983"/>
            <a:ext cx="9144000" cy="6839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44779" y="1395239"/>
            <a:ext cx="66544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Спартакиада общежитий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05247"/>
            <a:ext cx="3264490" cy="2175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07" y="4624009"/>
            <a:ext cx="3392269" cy="212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21" y="2188931"/>
            <a:ext cx="3766313" cy="2526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3" y="2191073"/>
            <a:ext cx="3709071" cy="2471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sstiel\Desktop\Без имени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1983"/>
            <a:ext cx="9144000" cy="6839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20028" y="1291480"/>
            <a:ext cx="67177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КВН</a:t>
            </a:r>
            <a:b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«Студенческие истории»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3978245" cy="265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746"/>
          <a:stretch/>
        </p:blipFill>
        <p:spPr>
          <a:xfrm>
            <a:off x="6896" y="2859435"/>
            <a:ext cx="4104456" cy="3910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38" y="4343719"/>
            <a:ext cx="4016491" cy="246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" y="116632"/>
            <a:ext cx="9145016" cy="646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2306882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8923677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7594644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sstiel\Desktop\Без 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18546"/>
            <a:ext cx="9144000" cy="6839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26" y="2371962"/>
            <a:ext cx="6115881" cy="4077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" y="4390460"/>
            <a:ext cx="3701310" cy="2467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84" y="2245426"/>
            <a:ext cx="3386334" cy="225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89" y="60347"/>
            <a:ext cx="2556783" cy="191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43373" y="1490315"/>
            <a:ext cx="78634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Новогоднее украшение холла</a:t>
            </a:r>
          </a:p>
          <a:p>
            <a:pPr algn="ctr"/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642878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sstiel\Desktop\Без 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1983"/>
            <a:ext cx="9144000" cy="6839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67044" y="1395239"/>
            <a:ext cx="64099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Минута молчания 9 мая</a:t>
            </a:r>
          </a:p>
          <a:p>
            <a:pPr algn="ctr"/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7" y="2420888"/>
            <a:ext cx="577819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48" y="4671328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375" y="2142485"/>
            <a:ext cx="3411267" cy="255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5642878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989</TotalTime>
  <Words>102</Words>
  <Application>Microsoft Office PowerPoint</Application>
  <PresentationFormat>Экран (4:3)</PresentationFormat>
  <Paragraphs>35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Mike Stankov</cp:lastModifiedBy>
  <cp:revision>108</cp:revision>
  <dcterms:created xsi:type="dcterms:W3CDTF">2012-09-25T06:55:34Z</dcterms:created>
  <dcterms:modified xsi:type="dcterms:W3CDTF">2015-03-02T12:18:10Z</dcterms:modified>
</cp:coreProperties>
</file>